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4.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5.xml" ContentType="application/vnd.openxmlformats-officedocument.presentationml.notesSlide+xml"/>
  <Override PartName="/ppt/ink/ink22.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7" r:id="rId1"/>
  </p:sldMasterIdLst>
  <p:notesMasterIdLst>
    <p:notesMasterId r:id="rId60"/>
  </p:notesMasterIdLst>
  <p:handoutMasterIdLst>
    <p:handoutMasterId r:id="rId61"/>
  </p:handoutMasterIdLst>
  <p:sldIdLst>
    <p:sldId id="1797" r:id="rId2"/>
    <p:sldId id="2061" r:id="rId3"/>
    <p:sldId id="2076" r:id="rId4"/>
    <p:sldId id="2062" r:id="rId5"/>
    <p:sldId id="2066" r:id="rId6"/>
    <p:sldId id="2067" r:id="rId7"/>
    <p:sldId id="2068" r:id="rId8"/>
    <p:sldId id="2070" r:id="rId9"/>
    <p:sldId id="2071" r:id="rId10"/>
    <p:sldId id="2073" r:id="rId11"/>
    <p:sldId id="2072" r:id="rId12"/>
    <p:sldId id="2105" r:id="rId13"/>
    <p:sldId id="2101" r:id="rId14"/>
    <p:sldId id="2104" r:id="rId15"/>
    <p:sldId id="2112" r:id="rId16"/>
    <p:sldId id="2113" r:id="rId17"/>
    <p:sldId id="2114" r:id="rId18"/>
    <p:sldId id="2115" r:id="rId19"/>
    <p:sldId id="2023" r:id="rId20"/>
    <p:sldId id="2106" r:id="rId21"/>
    <p:sldId id="2117" r:id="rId22"/>
    <p:sldId id="2116" r:id="rId23"/>
    <p:sldId id="2118" r:id="rId24"/>
    <p:sldId id="2099" r:id="rId25"/>
    <p:sldId id="2135" r:id="rId26"/>
    <p:sldId id="2137" r:id="rId27"/>
    <p:sldId id="2138" r:id="rId28"/>
    <p:sldId id="2139" r:id="rId29"/>
    <p:sldId id="2140" r:id="rId30"/>
    <p:sldId id="2141" r:id="rId31"/>
    <p:sldId id="2144" r:id="rId32"/>
    <p:sldId id="2147" r:id="rId33"/>
    <p:sldId id="2145" r:id="rId34"/>
    <p:sldId id="2146" r:id="rId35"/>
    <p:sldId id="2142" r:id="rId36"/>
    <p:sldId id="2149" r:id="rId37"/>
    <p:sldId id="2143" r:id="rId38"/>
    <p:sldId id="2150" r:id="rId39"/>
    <p:sldId id="2151" r:id="rId40"/>
    <p:sldId id="2152" r:id="rId41"/>
    <p:sldId id="2148" r:id="rId42"/>
    <p:sldId id="2136" r:id="rId43"/>
    <p:sldId id="2123" r:id="rId44"/>
    <p:sldId id="2158" r:id="rId45"/>
    <p:sldId id="2159" r:id="rId46"/>
    <p:sldId id="2160" r:id="rId47"/>
    <p:sldId id="2161" r:id="rId48"/>
    <p:sldId id="2162" r:id="rId49"/>
    <p:sldId id="2163" r:id="rId50"/>
    <p:sldId id="2164" r:id="rId51"/>
    <p:sldId id="2165" r:id="rId52"/>
    <p:sldId id="2122" r:id="rId53"/>
    <p:sldId id="2167" r:id="rId54"/>
    <p:sldId id="2168" r:id="rId55"/>
    <p:sldId id="2109" r:id="rId56"/>
    <p:sldId id="2169" r:id="rId57"/>
    <p:sldId id="2170" r:id="rId58"/>
    <p:sldId id="1803" r:id="rId5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1EBC10C-B545-2BB3-C571-55140D95BF7A}" name="Raghav Donakanti" initials="RD" userId="S::raghav.donakanti@students.iiit.ac.in::8ac743d8-555b-4386-b384-373bc7d62f68" providerId="AD"/>
  <p188:author id="{169CBB55-591A-3365-EF9E-92969919AFD0}" name="Ponnurangam Kumaraguru" initials="PK" userId="S::pk.guru@iiit.ac.in::c2bc2610-0c6e-4dfc-8497-311072426e73" providerId="AD"/>
  <p188:author id="{039D24C7-4D02-095E-F7AE-3994AE12C128}" name="Priyanshul Govil" initials="PG" userId="S::priyanshul.govil@research.iiit.ac.in::5bbed8f7-2121-484e-a008-933e6f40ac28"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A4FF"/>
    <a:srgbClr val="45AC1A"/>
    <a:srgbClr val="F9E1FF"/>
    <a:srgbClr val="50D9F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1F4DF4-ADCD-E64A-9D64-7B59F35D000A}" v="108" dt="2024-01-22T06:36:09.6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52"/>
    <p:restoredTop sz="80336"/>
  </p:normalViewPr>
  <p:slideViewPr>
    <p:cSldViewPr snapToGrid="0">
      <p:cViewPr varScale="1">
        <p:scale>
          <a:sx n="105" d="100"/>
          <a:sy n="105" d="100"/>
        </p:scale>
        <p:origin x="208" y="224"/>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098911C-9E6F-9349-AA8C-828BB3D9709E}" type="datetimeFigureOut">
              <a:rPr lang="en-US" smtClean="0"/>
              <a:pPr/>
              <a:t>1/31/2024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E2E826-76D0-E041-AF94-90439CD23105}" type="slidenum">
              <a:rPr lang="en-US" smtClean="0"/>
              <a:pPr/>
              <a:t>‹#›</a:t>
            </a:fld>
            <a:endParaRPr lang="en-US"/>
          </a:p>
        </p:txBody>
      </p:sp>
    </p:spTree>
    <p:extLst>
      <p:ext uri="{BB962C8B-B14F-4D97-AF65-F5344CB8AC3E}">
        <p14:creationId xmlns:p14="http://schemas.microsoft.com/office/powerpoint/2010/main" val="241019199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6:03:05.369"/>
    </inkml:context>
    <inkml:brush xml:id="br0">
      <inkml:brushProperty name="width" value="0.05" units="cm"/>
      <inkml:brushProperty name="height" value="0.05" units="cm"/>
      <inkml:brushProperty name="color" value="#E71224"/>
    </inkml:brush>
  </inkml:definitions>
  <inkml:trace contextRef="#ctx0" brushRef="#br0">0 100 10648,'18'6'0,"13"-2"5031,19-4-5031,9 0 2423,-9 0-2423,7 0 0,3 0 0,10 0 0,0 0 0,7 0 0,-7 0 0,0 0 0,-2 0 0,-9 7 1396,-9 0-1396,6 1 5077,-13-2-5077,5-6 0,-7 0 0,-1 6 0,0-4 0,-6 4 0,4-6 0,-5 0 0,1 0 0,4 0 0,-12 0 0,13 0 0,-13 0 0,6 0 0,-8 0 0,8 0 0,-6 0 0,13 0 0,-13 0 0,12 0 0,-4 0 0,-1 0 0,5 0 0,-4 0 0,6 0 0,-7-6 0,6 5 0,-6-5 0,7 6 0,1 0 0,-1 0 0,0 0 0,9 0 0,-7 0 0,7 0 0,-9 0 0,8 0 0,-5 0 0,5 0 0,-8 0 0,0 0 0,1 0 0,7 0 0,-6 0 0,0 0 0,-4 0 0,-4 0 0,6 0 0,-7 0 0,-1 0 0,-1 0 0,-5 0 0,6 0 0,-7 0 0,-1 0 0,1-5 0,-1 3 0,1-9 0,-1 10 0,1-5 0,-1 6 0,1 0 0,-1-5 0,-5 3 0,4-3 0,-5 5 0,1 0 0,4 0 0,-10 0 0,10 0 0,-11-5 0,11 4 0,-10-4 0,10 5 0,-10 0 0,10 0 0,-5 0 0,1 0 0,4 0 0,-5 0 0,1 0 0,4 0 0,-11 0 0,75 0 0,-59 0 0,53 0 0,-64 0 0,-5 0 0,11 0 0,-10 0 0,10 0 0,-10 0 0,4 0 0,-6 0 0,6 0 0,-5 0 0,5 0 0,-6 0 0,1 0 0,-1 0 0,0 0 0,0 0 0,8 0 0,7 0 0,10 0 0,4 0 0,1 0 0,-8 0 0,6 0 0,2 6 0,2-4 0,13 11 0,-13-12 0,5 6 0,-8-1 0,1-5 0,-8 5 0,5 0 0,-11-4 0,11 4 0,-11-6 0,4 0 0,-6 0 0,-1 0 0,8 6 0,-6-5 0,0 5 0,-3 0 0,-5-5 0,7 5 0,-1-6 0,1 0 0,0 0 0,-1 0 0,1 0 0,-1 0 0,0 0 0,-5 0 0,4 0 0,-5 0 0,14 0 0,-6 0 0,6 0 0,-8 0 0,1 0 0,7 0 0,-6 0 0,12 0 0,-11 0 0,11 0 0,-11 0 0,11 0 0,-11 0 0,4 0 0,-6 0 0,-1 0 0,8 0 0,-6 0 0,6 0 0,-8 0 0,1 0 0,-1 0 0,1 0 0,-1 0 0,1 0 0,-1 0 0,-5 0 0,4 0 0,-5 0 0,1 0 0,4 0 0,-4 0 0,5 0 0,-5 0 0,4 0 0,-11 0 0,11-6 0,-10 5 0,10-5 0,-11 1 0,12 4 0,-6-4 0,7-1 0,-7 5 0,5-5 0,-4 6 0,5 0 0,1 0 0,-1 0 0,1 0 0,-7-5 0,6 4 0,-12-4 0,11 5 0,-10-5 0,10 4 0,-11-9 0,11 9 0,-4-10 0,0 10 0,3-5 0,-3 1 0,0 3 0,4-9 0,-5 5 0,7-1 0,-1-4 0,1 9 0,6-9 0,-5 9 0,6-4 0,-8 1 0,11 3 0,-7-3 0,7 5 0,-10 0 0,-1 0 0,1-6 0,-1 5 0,1-5 0,-1 6 0,8 0 0,-6 0 0,13 0 0,-13 0 0,13 0 0,-13 0 0,12 0 0,-11 0 0,11 0 0,-12 0 0,6 0 0,0 0 0,-6 0 0,5 0 0,1 0 0,1 0 0,0 0 0,6 0 0,-13 0 0,13 0 0,-13 0 0,6 0 0,-14 0 0,5 0 0,-10 0 0,4 0 0,-6 0 0,0 0 0,8 0 0,15 0 0,4 0 0,11 6 0,2 2 0,0 6 0,11 0 0,-12 0 0,-1-6 0,-16 3 0,-1-9 0,-8 9 0,-5-10 0,-2 4 0,-6 0 0,0-3 0,0 2 0,0-4 0,0 0 0,0 0 0,0 0 0,0 0 0,0 0 0,0 0 0,0 0 0,0 0 0,6 0 0,2 0 0,-1 0 0,5 0 0,-10 0 0,10 0 0,-5 0 0,1 0 0,4 0 0,-10 0 0,10 0 0,-5 0 0,7 0 0,-1 0 0,1 0 0,-1 0 0,1 0 0,-1 0 0,8 0 0,-6 0 0,6 0 0,-1 0 0,-5 0 0,6 0 0,-8 0 0,1 0 0,-1 0 0,1 0 0,-1 0 0,-5 0 0,-2 0 0,0 0 0,-4 0 0,4 0 0,-6 0 0,0 0 0,0 0 0,0 0 0,0 0 0,-1 0 0,1 0 0,0 0 0,-1 0 0,1 0 0,0 0 0,0 0 0,0 0 0,0 0 0,0 0 0,0 0 0,0 0 0,0 0 0,0 0 0,0 0 0,0 0 0,0 0 0,1 0 0,5 0 0,-5 0 0,11 0 0,-10 0 0,10 0 0,-11 0 0,5 0 0,-6 0 0,6-5 0,-4 4 0,4-5 0,-6 6 0,6 0 0,-4 0 0,4-5 0,-6 4 0,6-4 0,-5 5 0,5 0 0,-6 0 0,0 0 0,0 0 0,0 0 0,-1 0 0,0 0 0,1 0 0,-1 0 0,1 0 0,-1 0 0,1 0 0,-1 0 0,1 0 0,0 0 0,0 0 0,0 0 0,6 0 0,1 0 0,7 0 0,-1 0 0,1 0 0,-1 0 0,1 0 0,-1 0 0,1 0 0,-1 0 0,1 0 0,-1 0 0,8 0 0,-6 0 0,13 0 0,-6 0 0,7 0 0,1 0 0,-1 0 0,0 0 0,0 0 0,1 0 0,-1 0 0,-7 0 0,-1 0 0,-7 0 0,-1 0 0,-5 0 0,4 0 0,-5 0 0,1 0 0,4 0 0,-11 0 0,5 0 0,1 0 0,-6 0 0,5 0 0,0 0 0,-4 0 0,4 0 0,-6 0 0,6 0 0,-4 0 0,9 0 0,-3 0 0,0 0 0,4 0 0,-5 0 0,1 0 0,4 0 0,-5 0 0,1 0 0,4 0 0,-10 0 0,10 0 0,-11 0 0,11 0 0,-4 0 0,5 0 0,1 0 0,6 0 0,-4 0 0,4 0 0,1 0 0,-6 0 0,6 0 0,-8 0 0,1 0 0,6 0 0,-5 0 0,6 0 0,-8 0 0,8 0 0,-6 0 0,6 0 0,-8 0 0,1-6 0,-1 5 0,1-10 0,-7 9 0,0-8 0,-1 9 0,-5-4 0,5 5 0,-6 0 0,0 0 0,7 0 0,-6-5 0,11 3 0,-10-3 0,10 0 0,-5 3 0,1-3 0,4 5 0,-11 0 0,11 0 0,-4 0 0,-1 0 0,5 0 0,-4 0 0,-1-5 0,5 4 0,-4-4 0,5 5 0,-5 0 0,4-6 0,-5 5 0,7-5 0,-7 6 0,5 0 0,-10 0 0,4 0 0,-6 0 0,0 0 0,0 0 0,-1 0 0,1 0 0,-1 0 0,1 0 0,0 0 0,0 0 0,0 0 0,0 0 0,0 0 0,0 0 0,0 0 0,0 0 0,0 0 0,0 0 0,0 0 0,0 0 0,-1 0 0,0 0 0,1 0 0,-1 0 0,0 0 0,1 0 0,-1 0 0,1 0 0,0 0 0,0 0 0,0 5 0,0-4 0,0 4 0,0-5 0,-1 0 0,0 0 0,1 0 0,0 0 0,0 0 0,0 0 0,-1 0 0,-4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31:07.251"/>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34:46.384"/>
    </inkml:context>
    <inkml:brush xml:id="br0">
      <inkml:brushProperty name="width" value="0.05" units="cm"/>
      <inkml:brushProperty name="height" value="0.05" units="cm"/>
      <inkml:brushProperty name="color" value="#E71224"/>
    </inkml:brush>
  </inkml:definitions>
  <inkml:trace contextRef="#ctx0" brushRef="#br0">1 1 24575,'20'0'0,"-1"0"0,23 0 0,-8 0 0,15 0 0,-8 0 0,-10 0 0,9 0 0,-14 0 0,7 0 0,-9 0 0,-4 0 0,7 0 0,-13 0 0,14 0 0,-9 0 0,3 0 0,1 0 0,-4 0 0,4 0 0,0 0 0,-5 0 0,5 0 0,0 0 0,-4 0 0,4 0 0,-1 0 0,-3 0 0,4 0 0,-6 0 0,1 0 0,0 0 0,-1 0 0,1 0 0,0 0 0,-1 4 0,-3 1 0,10-1 0,-9 0 0,6-4 0,-4 0 0,-4 0 0,5 0 0,-5 0 0,4 0 0,-4 0 0,5 0 0,-1 0 0,1 0 0,0 0 0,4 0 0,-3 0 0,4 0 0,0 0 0,-4 0 0,8 0 0,-8 0 0,9 0 0,-9 0 0,9 0 0,-4 0 0,5 0 0,0 0 0,-5 0 0,3 0 0,-3 0 0,5 0 0,-5 0 0,4 0 0,-9 0 0,9 0 0,-9 0 0,3 0 0,-4 0 0,5 0 0,-5 0 0,5 0 0,-5 0 0,-1 0 0,1 0 0,0 0 0,-1 0 0,1 0 0,0 0 0,-1 0 0,1 0 0,0 0 0,-1 0 0,1 0 0,-5 0 0,4 0 0,-4 0 0,1 0 0,2 0 0,-7 0 0,8 0 0,-4 0 0,5 0 0,-5 0 0,4 0 0,-4 0 0,5 0 0,-1 0 0,1 0 0,-1 0 0,67-4 0,-37 3 0,41-3 0,-53 4 0,-16 0 0,9 0 0,-9 0 0,9 0 0,-9 0 0,3 0 0,1 0 0,-4 0 0,4 0 0,-1 0 0,-3 0 0,4 0 0,-6 0 0,1 0 0,0 0 0,-1 0 0,1 0 0,0 0 0,-5 0 0,4 0 0,-4 0 0,5 0 0,-1 0 0,1 0 0,0 0 0,-1 0 0,-3-4 0,2 4 0,3-4 0,10 4 0,7 0 0,6 0 0,1 5 0,-1 0 0,0 1 0,7 4 0,8-9 0,2 9 0,6-8 0,-9 3 0,-6-1 0,-2-3 0,-11 4 0,3-5 0,-9 0 0,10 5 0,-11-4 0,0 4 0,-2-5 0,-4 4 0,5-3 0,0 3 0,0-4 0,0 5 0,-5-4 0,3 3 0,-3-4 0,5 0 0,-5 0 0,4 0 0,-9 0 0,9 0 0,-9 0 0,8 0 0,-8 0 0,4 0 0,0 0 0,-4 0 0,8 0 0,-8 0 0,9 0 0,-9 0 0,9 0 0,-9 0 0,3 0 0,1 0 0,-4 0 0,9-4 0,-4 3 0,0-4 0,3 5 0,-8-4 0,9 3 0,-4-3 0,0 4 0,4 0 0,-9-4 0,45-1 0,-31-4 0,27 4 0,-37 1 0,-5 4 0,5 0 0,-5 0 0,5 0 0,0 0 0,-4 0 0,4 0 0,-6 0 0,1 0 0,-1 0 0,1 0 0,0 0 0,-1 0 0,1 0 0,0 0 0,-1 0 0,1 0 0,-5 0 0,4 0 0,-4 0 0,5 0 0,-1 0 0,1 0 0,0 0 0,-1 0 0,6 0 0,-4 0 0,4 0 0,-1 0 0,-3-4 0,9 3 0,-9-3 0,9 4 0,-10 0 0,10-5 0,-9 4 0,9-3 0,-9 4 0,8-4 0,-8 2 0,4-2 0,-5 4 0,-1 0 0,12 0 0,17 0 0,7 0 0,19 0 0,-13 0 0,5 0 0,-13 0 0,4 0 0,3 0 0,8 0 0,8 0 0,-8 5 0,-8-4 0,-10 9 0,-11-9 0,-2 4 0,-11-1 0,3-3 0,-8 3 0,4 0 0,-5-3 0,-5 3 0,4 0 0,-4-3 0,5 3 0,-1-4 0,1 0 0,0 0 0,-1 0 0,1 0 0,5 0 0,-4 0 0,3 0 0,-8 0 0,2 0 0,3 0 0,0 0 0,3 0 0,-4 0 0,5 0 0,-4 0 0,8 0 0,-8 0 0,9 0 0,-9 0 0,9 0 0,-4 0 0,-1 0 0,5 0 0,-4 0 0,5 0 0,0 0 0,0 0 0,0 0 0,0 0 0,0 0 0,0 0 0,0 0 0,0 0 0,0 0 0,0 0 0,6 0 0,-4 0 0,9 0 0,-9 0 0,9 0 0,-9 0 0,4 0 0,0 0 0,-5 0 0,0 0 0,-2 0 0,-4 0 0,5 0 0,0 0 0,-6 0 0,18 0 0,-6 0 0,9 0 0,-12 0 0,-4 0 0,-4 0 0,0 0 0,3 0 0,-3 0 0,5 0 0,0 0 0,1-5 0,-1 4 0,-6-7 0,5 7 0,-4-3 0,0 4 0,-1 0 0,-1 0 0,-3 0 0,4 0 0,0 0 0,-4 0 0,3 0 0,1-5 0,-4 4 0,9-3 0,-4 4 0,0 0 0,3 0 0,-8 0 0,4 0 0,-5 0 0,4-4 0,-3 3 0,4-4 0,0 5 0,-5 0 0,5-4 0,-5 3 0,-1-3 0,-3 4 0,-2 0 0,0 0 0,-3 0 0,4 0 0,-5 0 0,0 0 0,0 0 0,0 0 0,0 0 0,4 0 0,-3 0 0,3 0 0,-4 0 0,0 0 0,0 0 0,0 0 0,0 0 0,0 0 0,0 0 0,4 0 0,-3 0 0,8 0 0,-8 0 0,7 0 0,-7 0 0,4 0 0,-1 0 0,-3 0 0,3 0 0,-4 0 0,0 0 0,0 0 0,0 0 0,0 0 0,0 0 0,0 4 0,0-3 0,4 6 0,1-2 0,-1-1 0,1 4 0,-5-8 0,-1 4 0,-2-1 0,-2-2 0,-3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34:51.065"/>
    </inkml:context>
    <inkml:brush xml:id="br0">
      <inkml:brushProperty name="width" value="0.05" units="cm"/>
      <inkml:brushProperty name="height" value="0.05" units="cm"/>
      <inkml:brushProperty name="color" value="#E71224"/>
    </inkml:brush>
  </inkml:definitions>
  <inkml:trace contextRef="#ctx0" brushRef="#br0">0 78 24575,'23'0'0,"-2"0"0,14 0 0,-7 0 0,1 0 0,20 0 0,4 0 0,21 0 0,-8 0 0,6 0 0,-13 0 0,5 0 0,-7 0 0,0 0 0,0 0 0,7 0 0,-17 0 0,14 0 0,-17 0 0,7 0 0,4 0 0,-11 0 0,4 0 0,1 0 0,-5 0 0,11 0 0,-11 0 0,11 0 0,-4 0 0,-1 0 0,6 0 0,-13-5 0,13 4 0,-12-9 0,4 9 0,1-8 0,-5 3 0,5-1 0,-7 3 0,0 4 0,0 0 0,0 0 0,0 0 0,1 0 0,-1 0 0,-6 0 0,5 0 0,-11 0 0,11 0 0,-4 0 0,-1 0 0,5 0 0,-11 0 0,11 0 0,-11 0 0,11 0 0,-10 0 0,9 0 0,-9 0 0,10 0 0,-11 0 0,11 0 0,-11 0 0,5 0 0,-6 0 0,6 0 0,-4 0 0,3 0 0,-5 0 0,0 0 0,0 0 0,0 0 0,0 0 0,0-5 0,-5 4 0,4-8 0,-4 8 0,5-3 0,-5 4 0,4 0 0,-9 0 0,8 0 0,-8 0 0,9-4 0,-4 3 0,0-4 0,4 5 0,-4 0 0,5 0 0,0 0 0,0 0 0,0 0 0,0 0 0,0 0 0,5 0 0,-3 0 0,9 0 0,-10 0 0,11 0 0,-10 0 0,3 0 0,1 0 0,-4 0 0,4 0 0,-6 0 0,0 0 0,0 0 0,0 0 0,-5 0 0,3 5 0,-8-4 0,9 7 0,-9-7 0,4 4 0,-1-5 0,2 0 0,0 0 0,4 0 0,-4 0 0,0 4 0,4-3 0,-4 7 0,5-3 0,0 5 0,-5-1 0,-2-4 0,-5-1 0,33-4 0,7 0-6784,43 0 6784,-7 0 0,7 0 0,-9 0 0,-7 0 0,-26 0 0,3 0 0,-7 0 0,0 0-172,1 0 0,0 0 172,4 0 0,-3 0 0,23 0 0,-29 0 0,1 0 0,32 0 0,-8 0 0,-11 0 0,-13 0 0,-2 0 6614,-7 0-6614,0 0 0,-6 0 0,5 0 514,-11 0-514,5 0 0,-11 0 0,4 0 0,-9 0 0,8 0 0,-8 0 0,4 0 0,0 0 0,-4 0 0,8 0 0,-8 0 0,9 0 0,-9 0 0,9 0 0,-4 0 0,0 0 0,3 0 0,-3 0 0,5 0 0,0 0 0,0 0 0,6 0 0,-4 0 0,4 0 0,0 0 0,-5 0 0,5 0 0,0 0 0,-5 0 0,11 0 0,-11 0 0,11 0 0,-11 0 0,11 0 0,-11 0 0,5 0 0,0 0 0,-4 0 0,4 0 0,-6 0 0,0 0 0,0 0 0,0 0 0,6 0 0,-5 0 0,5 0 0,0 0 0,-5-4 0,5 3 0,7-3 0,-9 4 0,8 0 0,-12 0 0,0 0 0,1 0 0,4 0 0,-3-5 0,4 4 0,0-3 0,-5 0 0,5 3 0,0-8 0,-5 7 0,5-2 0,0-1 0,-5 4 0,5-4 0,-6 1 0,0 3 0,6-8 0,-5 7 0,5-2 0,-11 4 0,4 0 0,-4 0 0,0 0 0,4 0 0,-9 0 0,8 0 0,-8 0 0,4 0 0,0 0 0,-4 0 0,9 0 0,-5 0 0,1 0 0,4 0 0,-4 0 0,0 0 0,4 0 0,-9 0 0,9 0 0,-9 0 0,8 0 0,-3 0 0,0 4 0,4-3 0,-9 2 0,4 1 0,-6-3 0,6 8 0,-4-4 0,4 0 0,-5 3 0,-1-7 0,1 3 0,-5-1 0,4-2 0,-4 3 0,5 0 0,-5-3 0,4 2 0,-4 1 0,0-3 0,4 3 0,-4-4 0,1 4 0,7-3 0,-11 2 0,12-3 0,-9 0 0,5 0 0,-5 0 0,4 0 0,-8 0 0,3 0 0,-4 0 0,4 0 0,-3 0 0,4 0 0,-5 0 0,4 0 0,-3 0 0,8 0 0,-8 0 0,3 0 0,0 0 0,-3 0 0,3 0 0,-4 0 0,5 0 0,-4 0 0,3 0 0,-4 0 0,4 0 0,-3 0 0,4 0 0,-1 0 0,-3 0 0,3 0 0,-4 0 0,0 0 0,0 0 0,4 0 0,-3 0 0,4 0 0,-1 0 0,-3 0 0,3 0 0,1 0 0,-4 0 0,7 0 0,-7 0 0,4 0 0,-5 0 0,4 0 0,-3 0 0,3 0 0,-4 0 0,0 0 0,-1 0 0,-3 0 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35:05.722"/>
    </inkml:context>
    <inkml:brush xml:id="br0">
      <inkml:brushProperty name="width" value="0.05" units="cm"/>
      <inkml:brushProperty name="height" value="0.05" units="cm"/>
      <inkml:brushProperty name="color" value="#E71224"/>
    </inkml:brush>
  </inkml:definitions>
  <inkml:trace contextRef="#ctx0" brushRef="#br0">1 93 24575,'15'0'0,"7"0"0,2 0 0,17 0 0,-3 0 0,17 0 0,-11 0 0,11 0 0,-11 0 0,5 0 0,-7 0 0,0 0 0,-6 0 0,5 0 0,-11 0 0,0 0 0,-2 0 0,-4 0 0,5 0 0,0 0 0,-2 0 0,1-8 0,-6 5 0,5-5 0,-3 8 0,-1 0 0,-1-4 0,1 3 0,-4-7 0,9 7 0,-9-7 0,3 3 0,-4 0 0,5 1 0,-4 0 0,3 3 0,-4-3 0,0 4 0,4 0 0,-3 0 0,4-4 0,0 3 0,1-3 0,0 4 0,3-4 0,-8 3 0,9-4 0,-4 5 0,0 0 0,4-4 0,-9 3 0,8-3 0,-8 4 0,9 0 0,-4 0 0,0 0 0,4 0 0,-9 0 0,8 0 0,-8 0 0,9 0 0,-9 0 0,4 0 0,-6 0 0,1 0 0,0 0 0,4 0 0,-3 0 0,4 0 0,-5 0 0,-1 0 0,1 4 0,-1-3 0,1 3 0,0-4 0,-1 3 0,1-2 0,0 3 0,-5-4 0,3 0 0,-6 0 0,6 0 0,-3 0 0,1 4 0,2-3 0,-2 2 0,3-3 0,-3 4 0,2-3 0,-3 2 0,5-3 0,0 0 0,-5 0 0,4 4 0,-4-3 0,5 3 0,-5-4 0,4 0 0,-4 0 0,4 0 0,1 0 0,0 0 0,-1 4 0,1-3 0,0 3 0,-1-4 0,1 0 0,0 0 0,-1 0 0,1 0 0,0 0 0,-5 0 0,4 0 0,-4 0 0,0 0 0,4 0 0,-4 0 0,5 0 0,-1 0 0,6 0 0,-8 0 0,6 0 0,-2 0 0,0 0 0,3 0 0,-4 4 0,0-3 0,-1 3 0,1-4 0,0 0 0,4 0 0,-3 0 0,4 0 0,0 0 0,-4 0 0,3 0 0,-4 4 0,5-3 0,-5 6 0,5-6 0,-5 3 0,0-4 0,-1 0 0,1 0 0,0 0 0,-1 0 0,1 0 0,-1 0 0,1 0 0,0 4 0,-5-3 0,4 3 0,-4-4 0,0 0 0,4 0 0,-8 0 0,8 0 0,-8 0 0,7 0 0,-7 0 0,8 0 0,-8 0 0,3 0 0,-4 0 0,0 0 0,0 0 0,0 0 0,0 0 0,0 0 0,-1 4 0,1-3 0,0 2 0,0-3 0,0 0 0,0 0 0,0 0 0,0 0 0,0 0 0,-4 0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35:08.695"/>
    </inkml:context>
    <inkml:brush xml:id="br0">
      <inkml:brushProperty name="width" value="0.05" units="cm"/>
      <inkml:brushProperty name="height" value="0.05" units="cm"/>
      <inkml:brushProperty name="color" value="#E71224"/>
    </inkml:brush>
  </inkml:definitions>
  <inkml:trace contextRef="#ctx0" brushRef="#br0">1 63 24575,'27'0'0,"-4"0"0,18 0 0,-11 0 0,18 0 0,31 0 0,-26 0 0,42 0 0,-41 0 0,12 0 0,6 0 0,-13 0 0,5 0 0,-6 0 0,-8 0 0,5 0 0,-4 0 0,-1 0 0,5 0 0,-11 0 0,5 0 0,-7 0 0,7 0 0,-5 0 0,11 0 0,-11 0 0,5 0 0,-7 0 0,7 0 0,-5 0 0,4 0 0,-11 0 0,3 0 0,-3-9 0,-1 6 0,5-6 0,-5 4 0,6 4 0,-6-4 0,5 1 0,-5 2 0,7-2 0,-7-1 0,5 4 0,-5-3 0,5 4 0,1 0 0,-8 0 0,7-5 0,-11 4 0,11-4 0,-10 5 0,3 0 0,-4 0 0,-1 0 0,0 0 0,5 0 0,-3 0 0,4 0 0,-11 0 0,4 0 0,-4 0 0,5 0 0,-5 0 0,3 0 0,-3 0 0,0 0 0,4 0 0,-9 0 0,9 0 0,-4 0 0,0 0 0,4 0 0,-4 0 0,5 0 0,-5 0 0,3 0 0,-3 0 0,0 0 0,4 0 0,-9 0 0,8 0 0,-8 0 0,9 0 0,-4 0 0,0 0 0,3 0 0,-8 0 0,9 0 0,-9 0 0,4 0 0,0 0 0,-5 0 0,5 0 0,-5 0 0,-1 0 0,6 0 0,-4 0 0,4 0 0,-6 0 0,6 0 0,-4 0 0,4 0 0,-6 0 0,1 0 0,0 0 0,-1 0 0,1 0 0,0 0 0,-1 0 0,6 0 0,-4 0 0,4 0 0,-10 0 0,3 0 0,-2 0 0,-1 0 0,4 0 0,-8 0 0,3 0 0,7 4 0,-9-3 0,13 2 0,-7-3 0,-2 0 0,1 0 0,-2 0 0,-4 0 0,3 4 0,-4-3 0,4 2 0,-3-3 0,3 0 0,1 4 0,-4-3 0,7 3 0,-7 0 0,8-3 0,-8 2 0,7-3 0,-7 4 0,8-3 0,-4 2 0,1-3 0,2 4 0,-2-3 0,3 7 0,1-7 0,0 3 0,-5-1 0,4-2 0,-8 6 0,7-6 0,-3 3 0,1-1 0,2-2 0,-7 2 0,8-3 0,-8 0 0,8 4 0,-8-3 0,3 3 0,-4-4 0,0 0 0,0 0 0,0 0 0,-4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35:13.182"/>
    </inkml:context>
    <inkml:brush xml:id="br0">
      <inkml:brushProperty name="width" value="0.05" units="cm"/>
      <inkml:brushProperty name="height" value="0.05" units="cm"/>
      <inkml:brushProperty name="color" value="#E71224"/>
    </inkml:brush>
  </inkml:definitions>
  <inkml:trace contextRef="#ctx0" brushRef="#br0">0 20 24575,'35'0'0,"48"0"0,-22 0 0,-10 0 0,3 0 0,38 0-478,-39 0 0,1 0 478,7 0 0,2 0 0,3 0 0,-1 0 0,-12 0 0,-1 0 0,43 0 0,-7 0 0,-12 0 0,16 0 0,-15 0 0,-4 0 0,-16 0 0,0 0 0,0 0 0,-7 0 0,6 0 0,-13 0 0,6 0 0,0 0 0,-5 0 0,5 0 0,-7 0 313,-6 0-313,5 0 0,-5 0 0,1 0 0,-2 0 0,-6 0 159,0 0-159,0 0 0,-5 0 0,4 0 484,-10 0-484,5 0 0,-5 0 0,-1 0 0,1 0 0,0 0 0,-1 0 0,6 0 0,-4 0 0,4 0 0,-1 0 0,-3 0 0,4 0 0,0 0 0,48 0 0,-30-4 0,35 3 0,-47-3 0,0-1 0,0 4 0,-5-3 0,10 4 0,-9 0 0,5 0 0,-2 0 0,-5 0 0,6 0 0,6 0 0,-9 0 0,8 0 0,-4 0 0,-1 0 0,6 0 0,-7 0 0,1 0 0,0 0 0,-5 0 0,4 0 0,-9 0 0,4 0 0,-6 0 0,-3 0 0,2 0 0,-7 0 0,8 0 0,-8 0 0,3 0 0,1 0 0,-4 0 0,7 0 0,-7 0 0,8 0 0,-8 0 0,7 0 0,-2 0 0,-1 0 0,3 0 0,-2 0 0,3 0 0,1 0 0,-5 3 0,9-2 0,-7 3 0,7-4 0,-4 0 0,5 0 0,-4 0 0,8 0 0,-8 4 0,9-3 0,-9 2 0,9-3 0,-4 0 0,5 0 0,0 0 0,0 5 0,0-4 0,12 3 0,-8-4 0,8 0 0,-21 0 0,2 0 0,-13 0 0,19 0 0,6 0 0,24 0 0,1 0 0,5 0 0,-7 0 0,1 0 0,-2 0 0,9 0 0,9 0 0,-5 0 0,11 0 0,-21 0 0,5 0 0,-14 0 0,-1 0 0,-12 0 0,3 0 0,-9 0 0,4 0 0,-6 0 0,0 0 0,0 0 0,-5 0 0,4 0 0,-4 4 0,-1-3 0,5 4 0,-9-1 0,9-3 0,-9 2 0,8-3 0,0 0 0,-2 0 0,5 0 0,-11 0 0,8 0 0,-8 0 0,9 0 0,-9 4 0,9-3 0,-5 3 0,7-4 0,-2 0 0,-4 0 0,10 0 0,-9 0 0,10 0 0,-6 0 0,6 0 0,-4 0 0,9 0 0,-3 0 0,5 0 0,0 0 0,0 0 0,1 0 0,-1 0 0,0 0 0,0 0 0,-6 0 0,5 0 0,-5 0 0,6 0 0,1 0 0,-7 0 0,5 0 0,-5 0 0,6 0 0,0 0 0,1 0 0,5 0 0,-4 0 0,5 0 0,0 0 0,-5 0 0,11 0 0,-5 0 0,8 0 0,6 0 0,-5 0 0,5 0 0,-6 0 0,-8 0 0,-1 5 0,-7-4 0,0 4 0,-5-1 0,4-3 0,-11 3 0,5-4 0,-6 0 0,6 0 0,-5 0 0,11 0 0,-11 0 0,11 0 0,-10 0 0,9 0 0,-3 0 0,5 0 0,0 0 0,0 0 0,-5 0 0,3 0 0,-9 0 0,-1 0 0,-2 0 0,-10 0 0,5 0 0,-5 0 0,-1 0 0,1 0 0,0 0 0,-1 0 0,1 0 0,0 0 0,4 0 0,-3 0 0,4 4 0,0-3 0,-4 7 0,8-3 0,-8 0 0,9 0 0,-4-1 0,5-3 0,6 3 0,-5-4 0,5 0 0,0 0 0,2 5 0,-1-4 0,5 4 0,-11-1 0,5-3 0,0 8 0,-4-3 0,4-1 0,-6 4 0,0-8 0,0 8 0,0-8 0,0 7 0,0-7 0,0 4 0,0-1 0,0-3 0,0 3 0,0-4 0,0 0 0,-5 0 0,4 0 0,-5 0 0,6 0 0,-5 0 0,-1 0 0,-5 0 0,-1 0 0,6 0 0,-8 0 0,6 0 0,-7 0 0,3 0 0,-3 0 0,2 0 0,5 0 0,-1 0 0,5 0 0,-11 0 0,2 0 0,-2-4 0,-1 3 0,4-3 0,-8 4 0,7-4 0,-7 3 0,8-3 0,-8 4 0,7-4 0,-7 3 0,4-2 0,-1 3 0,-3 0 0,3 0 0,-4 0 0,5 0 0,-4 0 0,3 0 0,-4 0 0,0 0 0,0 0 0,0 0 0,0 0 0,4 0 0,-3 0 0,8 0 0,-8 0 0,3 0 0,0 0 0,-3 0 0,8 0 0,-8 0 0,3 0 0,1 0 0,-4 0 0,3 0 0,0 0 0,-3 0 0,3 0 0,1 0 0,-4 0 0,7 0 0,-7 0 0,4 0 0,-6 0 0,1 0 0,0 0 0,-3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26:51.576"/>
    </inkml:context>
    <inkml:brush xml:id="br0">
      <inkml:brushProperty name="width" value="0.05" units="cm"/>
      <inkml:brushProperty name="height" value="0.05" units="cm"/>
      <inkml:brushProperty name="color" value="#E71224"/>
    </inkml:brush>
  </inkml:definitions>
  <inkml:trace contextRef="#ctx0" brushRef="#br0">1 78 24575,'33'0'0,"5"0"0,26 0 0,-12 0 0,11 0 0,-12 0 0,13 0 0,-5 0 0,13 0 0,2 0 0,10 0 0,-9 0 0,-2 0 0,-9 0 0,-5 0 0,6 0 0,-8 0 0,-1 0 0,-5 0 0,4 0 0,-11 0 0,5 0 0,-7-5 0,0 4 0,0-4 0,0 5 0,-5-4 0,3 3 0,-9-4 0,4 5 0,-6-4 0,-5 3 0,3-3 0,-8 4 0,9 0 0,-9 0 0,4 0 0,-6 0 0,1 0 0,0 0 0,-1 0 0,1 0 0,-5 0 0,4 0 0,-4 0 0,5 0 0,-5 0 0,4 0 0,-4 0 0,13 0 0,-7 0 0,7 0 0,-9 0 0,1 0 0,0 0 0,4 0 0,-3 0 0,4 0 0,-5 0 0,-1 0 0,6-5 0,-4 4 0,9-3 0,-10 4 0,10-5 0,-9 4 0,9-3 0,-9 4 0,3-4 0,1 3 0,-4-3 0,4 4 0,-1 0 0,-3 0 0,4 0 0,-6 0 0,1 0 0,5 0 0,-4 0 0,3 0 0,-4 0 0,5 0 0,-4 0 0,8 0 0,-8 0 0,9-4 0,-9 3 0,9-4 0,-9 1 0,3 3 0,1-3 0,-4 4 0,9 0 0,-4 0 0,0 0 0,3 0 0,-3 0 0,0 0 0,4 0 0,-4 0 0,0 0 0,4 0 0,-9 0 0,9 0 0,-9 0 0,8 0 0,-8 0 0,9 0 0,-9 0 0,3 0 0,-4 0 0,0 0 0,-1 0 0,1 0 0,0 4 0,-1-3 0,1 3 0,0 0 0,-1-3 0,1 3 0,0-4 0,-1 0 0,-3 0 0,2 0 0,-2 0 0,3 4 0,-4-3 0,4 3 0,-4-4 0,5 0 0,0 0 0,-1 0 0,1 0 0,0 0 0,4 0 0,-3 0 0,9 0 0,-9 0 0,9 0 0,-9 0 0,9 0 0,-4 0 0,0 0 0,3 0 0,-8 0 0,4 0 0,0 0 0,-5 0 0,1 0 0,-3 0 0,-2 0 0,9 0 0,13 0 0,9 0 0,12 0 0,0 0 0,-7 4 0,-1-2 0,-7 7 0,22-2 0,-9-1 0,17 0 0,-15-1 0,0-4 0,-7 9 0,-1-9 0,-7 8 0,0-3 0,1 0 0,-1-1 0,0-1 0,0-2 0,-5 2 0,3 1 0,-3-4 0,5 4 0,0-1 0,0-3 0,0 4 0,0-5 0,-5 0 0,3 5 0,-9-4 0,10 4 0,-11-5 0,11 4 0,-11-3 0,5 4 0,0 0 0,-4-4 0,3 4 0,1-5 0,2 0 0,-1 0 0,5 0 0,-5 0 0,6 0 0,-5 0 0,3 0 0,-9 0 0,9 0 0,-9 0 0,4 0 0,0 0 0,-5 0 0,5-5 0,-6 4 0,0-3 0,0 0 0,0 2 0,0-2 0,0 4 0,0 0 0,0 0 0,1 0 0,-1-4 0,-5 3 0,16-8 0,-18 8 0,14-7 0,-18 7 0,4-8 0,-3 4 0,4 0 0,-5 1 0,-1 0 0,1 3 0,-5-3 0,9 0 0,-7 3 0,7-4 0,-4 1 0,0 3 0,4-3 0,-3 4 0,4-4 0,-6 3 0,1-3 0,-1 4 0,1-4 0,0 3 0,-1-3 0,1 4 0,0 0 0,-1 0 0,1 0 0,0-4 0,4 3 0,-3-3 0,4 4 0,-6 0 0,1 0 0,5 0 0,-4 0 0,3 0 0,1 0 0,-4 0 0,4 0 0,-6 0 0,6 0 0,-4 0 0,3 0 0,1 0 0,-4 0 0,9 0 0,-9 0 0,3 0 0,1 0 0,1 0 0,0 0 0,3 0 0,-8 0 0,9 0 0,-4 0 0,0 0 0,4 0 0,-4 0 0,0 0 0,3 0 0,-8 0 0,9 0 0,-4 0 0,5 0 0,0 0 0,6 0 0,-5 0 0,11 0 0,-10 0 0,-6 0 0,21 0 0,-2 0 0,38 0 0,-6 0 0,5 0 0,-7 0 0,-6 3 0,2 0 0,12-1 0,-4 4 0,-3 0 0,-4-5 0,20 6 0,-18-2 0,-6-4 0,-3 5 0,-14-1 0,-7-4 0,-2 3 0,-10 1 0,9-4 0,-9 3 0,4-4 0,0 0 0,-5 0 0,11 0 0,-5 0 0,6 0 0,1 0 0,-1 0 0,0 0 0,0 0 0,-6 0 0,5 0 0,-10 0 0,3 0 0,-5 0 0,0 0 0,1 0 0,-1-4 0,0 3 0,0-4 0,0 1 0,0 3 0,0-3 0,0 4 0,0 0 0,0 0 0,6 0 0,-5 0 0,5 0 0,0 0 0,1 0 0,1 0 0,3 0 0,-3 0 0,-1 0 0,5 0 0,-11-5 0,11 4 0,-11-3 0,11-1 0,-10 4 0,9-9 0,-9 5 0,4-1 0,-6-3 0,0 8 0,6-8 0,-10 8 0,9-8 0,-10 8 0,5-4 0,0 5 0,0 0 0,0 0 0,0-4 0,6 3 0,-5-3 0,11 4 0,-11 0 0,11 0 0,-11 0 0,11 0 0,-10 0 0,9 0 0,-9 0 0,4 0 0,-1 0 0,-3 0 0,4 0 0,-6 0 0,0 0 0,6 0 0,-5 0 0,5 0 0,-6 0 0,0 0 0,6 0 0,-5 0 0,5 0 0,-6 0 0,0 0 0,6 0 0,-4 0 0,3 0 0,1 4 0,-4-3 0,4 4 0,0-5 0,-5 4 0,11-3 0,-11 4 0,5-1 0,0-3 0,-4 3 0,4-4 0,-6 0 0,5 5 0,-3-4 0,4 4 0,-6-5 0,0 0 0,6 0 0,-5 0 0,5 0 0,-6 0 0,0 0 0,0 0 0,0 0 0,0 0 0,0 0 0,0 0 0,0 0 0,0 0 0,0 0 0,0-4 0,0 3 0,0-4 0,-5 5 0,4-4 0,-9 3 0,8-4 0,-8 5 0,9 0 0,-9 0 0,4 0 0,-5 0 0,4 0 0,-3 0 0,4 0 0,0 0 0,-5 0 0,10 0 0,-4 0 0,5 0 0,0 0 0,-5 0 0,4 0 0,-9 0 0,8 0 0,-8 0 0,9 0 0,-9 0 0,-1 0 0,-1 0 0,-4 0 0,5 0 0,-5 0 0,0 0 0,-1 0 0,-3 0 0,3 0 0,-4 0 0,0 0 0,0 0 0,0 0 0,6 0 0,4 0 0,3 0 0,7 0 0,-4 0 0,0 0 0,3 0 0,-12 0 0,2 0 0,-9 0 0,0 0 0,0 0 0,-3 0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26:58.102"/>
    </inkml:context>
    <inkml:brush xml:id="br0">
      <inkml:brushProperty name="width" value="0.05" units="cm"/>
      <inkml:brushProperty name="height" value="0.05" units="cm"/>
      <inkml:brushProperty name="color" value="#E71224"/>
    </inkml:brush>
  </inkml:definitions>
  <inkml:trace contextRef="#ctx0" brushRef="#br0">0 136 24575,'31'0'0,"27"0"0,-3 0 0,45 0 0,-21 0 0,-25 0 0,1 0 0,39 0 0,-43 0 0,-1 0 0,26 0 0,4 0 0,-6 0 0,2 0 0,6 0 0,-10 0 0,-6 0 0,-3 0 0,-6 0 0,-4 0 0,1 0 0,16-5-4252,-15 5 1,-3-1 4251,-1-9 1438,4 9-1438,-4-9 0,5 8 0,-5-3 0,4 0 0,-11 4 6645,11-9-6645,-11 8 420,-1-7-420,-2 8 0,-5-8 0,0 4 0,-1-6 0,-6 6 0,0-4 0,0 8 0,0-8 0,0 8 0,0-7 0,0 7 0,0-4 0,0 5 0,-5 0 0,4 0 0,-4 0 0,5 0 0,0 0 0,6 0 0,-5 0 0,5 0 0,-6 0 0,0 0 0,0-4 0,0 3 0,6-3 0,-5 4 0,5 0 0,-6 0 0,0 0 0,0 0 0,0 0 0,0 0 0,0 0 0,-5 0 0,4 0 0,-4 0 0,0 0 0,4 0 0,-5 0 0,6 0 0,0 0 0,-5 0 0,4 0 0,-4 0 0,5 4 0,0-3 0,0 8 0,0-8 0,-5 7 0,4-7 0,-4 3 0,0-4 0,4 0 0,-9 0 0,3 0 0,1 0 0,-4 0 0,4 0 0,-1 0 0,-3 0 0,4 0 0,0 0 0,-4 0 0,8 0 0,-8 0 0,4 0 0,8 0 0,-11 0 0,16 0 0,-17 0 0,4 0 0,-1 0 0,-3 0 0,9 0 0,-9 0 0,9 0 0,-9 4 0,8-3 0,-8 3 0,9-4 0,-4 4 0,0-3 0,4 3 0,-4 1 0,0-4 0,3 3 0,-3-4 0,0 4 0,4-3 0,-9 3 0,9-4 0,-4 4 0,5-3 0,0 3 0,0-4 0,0 5 0,-1-4 0,7 8 0,-4-4 0,4 1 0,0 3 0,1-3 0,0 0 0,5 3 0,-5-8 0,7 4 0,-1-5 0,0 0 0,0 5 0,0-4 0,1 8 0,-1-3-3392,30 4 0,4-1 3392,-13 0 0,14-2 0,-7-1 0,-40-1 0,0-4 0,-2 7 0,-9-3 0,9 5 0,-9-1 6784,3 0-6784,7-4 0,25-1 0,16-4 0,22 0 0,0 0 0,0 0 0,0 0 0,-15 0 0,-7 0 0,0 0 0,4 0 0,1 0 0,0 0 0,-5-6 0,-12 5 0,-1 1 0,16-6 0,10 1 0,-35 4 0,-11-3 0,-2-1 0,-11 4 0,3-3 0,-3-1 0,0 4 0,4-3 0,-9 4 0,8 0 0,-3 0 0,5-4 0,0 3 0,0-4 0,0 1 0,-5 3 0,4-8 0,-9 8 0,9-3 0,-9 4 0,4-4 0,-6 3 0,1-3 0,5-1 0,-5 4 0,5-7 0,0 7 0,-4-3 0,9 4 0,-9 0 0,8 0 0,-3 0 0,0 0 0,4 0 0,-4 0 0,5 0 0,6 0 0,-5 0 0,11 0 0,-11 0 0,11 0 0,-10 0 0,9 0 0,-9 0 0,10 0 0,-11 0 0,11 0 0,-5 0 0,1 0 0,3 0 0,-3 0 0,5 0 0,-6 0 0,5 5 0,-5 1 0,0-1 0,5 5 0,-5-9 0,6 3 0,0-4 0,0 0 0,0 0 0,1 5 0,24-4 0,0 9 0,5-9 0,-11 8 0,-13-8 0,-4 4 0,12-5 0,-6 0 0,14 0 0,-5 0 0,6 0 0,-8 0 0,-7 0 0,6 0 0,-12 0 0,4 0 0,1 0 0,-5 0 0,4 0 0,-5 0 0,-1 0 0,-9 0 0,21 0 0,5 0 0,33 0 0,3 0 0,-45 0 0,1 0 0,41 0 0,-34 0 0,3 0 0,2 0 0,2 0-563,8 0 0,-1 0 563,-17 0 0,0 0 0,8 0 0,-1 0-331,19 0 331,-26 0 0,0 0 0,29 0 0,-9 0 0,-11 0 0,-13 0 0,-2 0 1106,-13 0-1106,5 0 351,-11 0-351,5 0 0,-6 0 0,6-5 0,-5 4 0,5-4 0,0 0 0,2 4 0,5-8 0,-6 8 0,5-4 0,-5 5 0,6 0 0,7 0 0,-5 0 0,5 0 0,-7 0 0,0-5 0,0 4 0,7-9 0,-5 4 0,5-5 0,-7 0 0,0 1 0,0-1 0,1 5 0,-1-3 0,0 8 0,0-9 0,0 9 0,7-4 0,-5 5 0,5 0 0,-1 0 0,3 0 0,-1 0 0,-1 0 0,-7 0 0,7 0 0,-5 0 0,4 0 0,-5 0 0,5 0 0,-4 0 0,5-4 0,0 2 0,1-2 0,8 4 0,9 0 0,16 0 0,-10 0 0,26 0 0,-25 0 0,9 0 0,-16 0 0,-10 0 0,0 0 0,0 0 0,-6 0 0,-2 0 0,-1 0 0,-4 0 0,12 0 0,-13 0 0,6 0 0,-6 0 0,-1 0 0,0 0 0,-6 0 0,-1 0 0,-11 0 0,-1 8 0,-9 1 0,1 1 0,31-2 0,21-2 0,-17-2 0,3 0 0,-2 2 0,1 1 0,-1 0 0,-1 0 0,41 6-459,-31-6 0,2 0 459,-3-3 0,-1 0 0,-3 2 0,0 0 0,4-6 0,-2 1 0,22 10 0,13-10 0,-10 5-190,-23-6 190,-2 5 0,-15-4 0,-6 4 0,-6-5 0,-2 4 908,-9-3-908,3 3 200,1-4-200,1 0 0,5 0 0,0 0 0,0 0 0,6 0 0,-5 0 0,11 0 0,-11 0 0,11 0 0,-11 0 0,5 0 0,-11 0 0,4 0 0,-4 0 0,0 0 0,4 0 0,-4 0 0,5 0 0,0 0 0,0 0 0,6 0-6784,-5 0 6784,11 0-263,-5 0 263,1-4 0,3 3 0,-9-3 0,4 4 0,-6 0 0,0-5 0,0 4 6654,0-3-6654,0 4 0,0 0 0,0 0 393,0 0-393,-5 0 0,4 0 0,-9-4 0,3 3 0,-4-3 0,-1 4 0,1-4 0,-5 3 0,4-3 0,-4 4 0,5 0 0,-5 0 0,4 0 0,-4-4 0,5 3 0,-1-3 0,1 0 0,-5 3 0,4-3 0,-8 4 0,3 0 0,-4 0 0,0 0 0,0 0 0,0 0 0,0 0 0,0 0 0,0 0 0,0 0 0,0 0 0,0 0 0,0 0 0,0 0 0,0 0 0,0 0 0,-1 0 0,1 0 0,0 0 0,-1 0 0,1 0 0,-1 0 0,-3 0 0,0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27:11.686"/>
    </inkml:context>
    <inkml:brush xml:id="br0">
      <inkml:brushProperty name="width" value="0.05" units="cm"/>
      <inkml:brushProperty name="height" value="0.05" units="cm"/>
      <inkml:brushProperty name="color" value="#E71224"/>
    </inkml:brush>
  </inkml:definitions>
  <inkml:trace contextRef="#ctx0" brushRef="#br0">0 155 24575,'21'0'0,"7"0"0,29 0 0,-10 0 0,9 0 0,-26 0 0,4 0 0,-9 0 0,16 0 0,-11 0 0,11 0 0,-11 0 0,11 0 0,-4 0 0,5 0 0,-6 0 0,5 0 0,-11-9 0,11 7 0,-11-7 0,5 5 0,0-2 0,-5-4 0,5 5 0,-6-4 0,-5 8 0,4-8 0,-4 8 0,0-3 0,4 4 0,-10 0 0,10 0 0,-4 0 0,0-4 0,4-1 0,-4 0 0,5-4 0,0 3 0,0 1 0,-5-3 0,12 3 0,26-5 0,-21 5 0,23-3 0,-45 7 0,8-8 0,-8 8 0,9-4 0,-9 5 0,9 0 0,-9 0 0,8 0 0,-3 0 0,0 0 0,4 0 0,-4 0 0,5 0 0,0 0 0,0 0 0,-5 0 0,4 0 0,-4 0 0,0 0 0,-2 0 0,1 0 0,-4 0 0,4 0 0,-6 0 0,1 0 0,0 0 0,-1 4 0,1-3 0,-1 7 0,1-7 0,-5 7 0,4-8 0,1 8 0,-3-7 0,7 4 0,-9-1 0,4-3 0,1 6 0,0-6 0,-1 7 0,1-7 0,0 7 0,-1-7 0,1 7 0,0-7 0,-1 3 0,-4-4 0,4 4 0,-8-3 0,3 3 0,0-4 0,-3 0 0,4 0 0,-5 0 0,-1 0 0,1 0 0,0 0 0,5 0 0,-4 0 0,7 0 0,-7 0 0,8 0 0,-4 0 0,5 0 0,4 0 0,-3 0 0,9 0 0,-9 0 0,9 0 0,-4 0 0,5 0 0,0 4 0,0-3 0,0 3 0,0-4 0,-1 0 0,1 0 0,0 0 0,-5 0 0,4 0 0,-4 0 0,11 0 0,-5 0 0,5 0 0,0 0 0,-4 0 0,9 0 0,-9 0 0,10 0 0,-5 0 0,0 0 0,5 0 0,-10 0 0,9 0 0,-4 0 0,6 0 0,-5 0 0,3 0 0,-3 0 0,5 0 0,0 0 0,0 0 0,-6 0 0,5 5 0,-4 1 0,5 0 0,-6 3 0,-1-8 0,-6 3 0,0-4 0,-5 0 0,-6 0 0,23 0 0,-4 0 0,34 0 0,-4 0 0,-1 0 0,5 0 0,13 0 0,-14 0 0,27 0 0,-20 0 0,6 0 0,-8 0 0,-11 0 0,-14 0 0,-1 5 0,-7 1 0,-6 4 0,5-5 0,-11 4 0,5-8 0,-6 8 0,0-8 0,6 8 0,-5-8 0,11 3 0,8-4 0,-3 0 0,3 0 0,-8 0 0,-11 0 0,11 0 0,-11 5 0,5-4 0,-6 3 0,6-4 0,-4 0 0,4 0 0,-6 0 0,0 0 0,-5 0 0,3 0 0,-3 0 0,5 0 0,0 0 0,0 0 0,0 0 0,0 0 0,0 0 0,6 0 0,2 0 0,-1 0 0,5 0 0,20 0 0,-12 0 0,18 0 0,-24 0 0,5 0 0,-4 0 0,5 0 0,-13 0 0,5 0 0,-5 0 0,0 0 0,5 0 0,-4 0 0,-1-4 0,5 3 0,-5-8 0,6 7 0,1-7 0,-7 8 0,4-4 0,-9 5 0,4 0 0,-6 0 0,-5 0 0,4 0 0,-10 0 0,10 0 0,-4 0 0,0 0 0,4 0 0,-4 0 0,5 0 0,0 0 0,-5 0 0,4 0 0,-4 0 0,5 0 0,-5 0 0,-2 0 0,-4 0 0,2 0 0,22 0 0,17 0 0,16 0 0,7 0 0,0 0 0,-14 0 0,-16 0 0,3 0 0,35 0 0,7 0 0,-43 0 0,-2 0 0,26 0 0,15 0 0,-12 0 0,-7 0 0,-8 0 0,-8 0 0,-9 0 0,-7 0 0,-5 0 0,3 0 0,-9 0 0,4 0 0,-6 0 0,6 0 0,-5 0 0,11 0 0,-5 0 0,0 0 0,5 0 0,-5 0 0,7 0 0,-1 0 0,0 0 0,-6 0 0,4 0 0,-4 0 0,0 0 0,-1 0 0,0 0 0,-5 0 0,11 0 0,-11 0 0,11 0 0,-5 0 0,1 0 0,3 0 0,-3 0 0,-1 0 0,5 0 0,-11 0 0,5 0 0,-6 0 0,6 0 0,-5 0 0,5 0 0,0 0 0,-4 0 0,9 0 0,-3 0 0,-1 0 0,5 0 0,-5 0 0,0 0 0,5 0 0,-5 0 0,6 0 0,1 0 0,-1 0 0,0 0 0,0 0 0,7 0 0,-5 0 0,4 0 0,1 0 0,-5 0 0,4 0 0,-6 0 0,1 0 0,-1 0 0,0 0 0,0 0 0,0 0 0,1 0 0,5 0 0,3 0 0,-1 0 0,5 0 0,-11 0 0,5-5 0,-7 4 0,-6-4 0,5 5 0,-11 0 0,5 0 0,-6 0 0,0-4 0,0 3 0,0-3 0,0 4 0,0 0 0,0 0 0,1 0 0,-1 0 0,0 0 0,0 0 0,5 0 0,-3 0 0,4 0 0,0 0 0,-5 0 0,11 0 0,-11 0 0,5 0 0,-11 0 0,-1 0 0,-10 0 0,-1 0 0,12 0 0,17 0 0,28 0 0,7 0 0,14 0 0,-15 0 0,7 0 0,-8 0 0,16 0-705,5 0 705,-44 0 0,1 0 0,-1 0 0,-1 0 0,27 0 0,-5 0 0,-16 0 0,-12 0 0,1 0 0,-14 0 705,10 0-705,-11 0 0,5 0 0,0 0 0,-5 0 0,11 0 0,-5 0 0,0 0 0,5 0 0,-5 0 0,6 0 0,0 0 0,-6 0 0,5 0 0,-11 0 0,11 0 0,-10 0 0,4 0 0,-6 0 0,0 0 0,5 0 0,-3 0 0,10 0 0,-5 0 0,6 0 0,0 0 0,-6 0 0,5 0 0,-5 0 0,6 0 0,0 0 0,0 0 0,1 0 0,-1 0 0,0 0 0,0 0 0,0 0 0,0 0 0,0 0 0,7 0 0,-5 0 0,5 0 0,0 0 0,1 0 0,1 0 0,4 0 0,-4 0 0,6 0 0,0 0 0,0 0 0,-7 0 0,-1 0 0,0 0 0,-6 0 0,6 0 0,-12 0 0,3 0 0,-3 0 0,-1 0 0,5 0 0,-11 4 0,5-3 0,0 3 0,-4-4 0,16 0 0,-14 0 0,3 0 0,-8 0 0,-9 0 0,9 0 0,-4 0 0,0 0 0,4 0 0,-10 0 0,10 0 0,-9 0 0,4 0 0,0 0 0,-4 0 0,3 0 0,-8 0 0,2 0 0,-7 0 0,3 0 0,-4 0 0,0 0 0,0 0 0,0 0 0,-7 0 0,2 0 0,-6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27:17.786"/>
    </inkml:context>
    <inkml:brush xml:id="br0">
      <inkml:brushProperty name="width" value="0.05" units="cm"/>
      <inkml:brushProperty name="height" value="0.05" units="cm"/>
      <inkml:brushProperty name="color" value="#E71224"/>
    </inkml:brush>
  </inkml:definitions>
  <inkml:trace contextRef="#ctx0" brushRef="#br0">1 119 10152,'3'5'0,"31"-2"5080,18-3-5080,23 0 0,7 0 0,8 0 0,-12 0 0,-16 0 0,3 0 632,-6 0 0,2 0-632,17 0 0,1 0 0,-4 0 0,-3 0 0,-4 0 0,-1 0 688,-5 0 1,-2 0-689,27 0 0,10 0 0,-20 0 0,7 0 0,-3 0 0,-7 0 4905,-8 0-4905,-1 0 0,-9 0 0,-5 0 1388,-3 0-1388,-5 0 409,-7 0-409,5 0 0,-11 0 0,11 0 0,-5-4 0,0 2 0,5-7 0,-5 8 0,7-9 0,-1 9 0,-6-4 0,5 5 0,-5 0 0,6-4 0,-5 2 0,4-2 0,-11 4 0,5 0 0,-6 0 0,0 0 0,0 0 0,0 0 0,0 0 0,0 0 0,0 0 0,-5 0 0,4 0 0,-4 0 0,5 0 0,0 0 0,6 0 0,-5 0 0,0 0 0,-2 0 0,-4 0 0,11 0 0,-5 0 0,5 0 0,0 0 0,-5 0 0,5 0 0,-6 0 0,6 0 0,-4 0 0,4 0 0,-6 0 0,-5 0 0,3 0 0,-3 0 0,5 0 0,-5 0 0,4 0 0,-9 0 0,4 0 0,-1 0 0,-3 0 0,4 0 0,-5 0 0,-1 0 0,1 0 0,0 0 0,-1 0 0,1 0 0,5 0 0,-5 0 0,5 0 0,0 0 0,1 0 0,0 0 0,3 0 0,-3 0 0,5 0 0,0 0 0,-5 0 0,4 0 0,-9 0 0,3 0 0,4 0 0,18 0 0,21 0 0,11 0 0,5 0 0,1 6 0,-6-5 0,23 11 0,-29-10 0,-17 3 0,0 2 0,26 0 0,14 1 0,-12 3 0,-7-10 0,-8 10 0,-2-5 0,19 6 0,-27-6 0,25-1 0,-37 0 0,11-4 0,15 3 0,-9 2 0,15-5-6784,-19 4 6784,-7-5-1113,5 0 1113,-11 0-766,5 0 766,-7 0 0,0 0 0,-6 0 0,5 0 0,-11 0 0,5 0 0,0 0 5853,-5 0-5853,5 0 1563,0 0-1563,1 0 1247,6 0-1247,0-5 0,-6 4 0,11-9 0,-9 9 0,11-9 0,-7 4 0,0 0 0,0-3 0,-6 8 0,5-4 0,-11 5 0,11 0 0,-11 0 0,5 0 0,0 0 0,-4 0 0,3 0 0,-5 0 0,0 0 0,0-4 0,0 3 0,1-4 0,-2 1 0,1 3 0,0-3 0,0 4 0,0 0 0,-5 0 0,4 0 0,-4 0 0,0 0 0,3 0 0,-8 0 0,9-5 0,-4 4 0,5-3 0,0 0 0,-5 3 0,4-8 0,2 8 0,0-8 0,11 8 0,-11-8 0,5 8 0,0-3 0,2-1 0,5 4 0,0-9 0,0 5 0,0-1 0,0-4 0,7 4 0,-5 0 0,4-4 0,-11 9 0,3-8 0,-9 3 0,7 0 0,11 2 0,8 9 0,17 2 0,0 5 0,-1 1 0,-6-1 0,20 0 0,-9 1 0,-28-7 0,-1 1 0,35 5 0,-9-4 0,-11 2 0,-14-9 0,-1 9 0,-7-9 0,-6 8 0,-1-8 0,-6 8 0,0-8 0,6 8 0,-4-8 0,3 4 0,-4-5 0,4 0 0,-3 0 0,10 0 0,-11 0 0,5 0 0,-6 0 0,6 0 0,-5 0 0,11 0 0,-10 0 0,9 0 0,-9 0 0,9 0 0,-9 0 0,9 0 0,-9 0 0,10 0 0,-5 0 0,6 0 0,0-5 0,1 4 0,-1-9 0,0 9 0,0-3 0,7 4 0,-5-5 0,11 4 0,-11-4 0,11 5 0,-4 0 0,-1 0 0,6 0 0,-12 0 0,11 0 0,-11 0 0,5 0 0,-7 0 0,6 0 0,-4 0 0,12-5 0,-13 4 0,31-10 0,-25 10 0,18-4 0,-5 5 0,4 0 0,0 0 0,-11 0 0,-14 0 0,-5 0 0,0 0 0,5 0 0,-10 0 0,9-5 0,-9 4 0,4-4 0,-6 5 0,0 0 0,0 0 0,0-4 0,0 3 0,0-3 0,0 4 0,0 0 0,-5 0 0,3 0 0,-3 0 0,0 0 0,4 0 0,-9 0 0,16 0 0,-9 0 0,6 0 0,-9 0 0,-6 0 0,1 0 0,-5 0 0,3 0 0,-7 0 0,3 0 0,-4 0 0,0 0 0,-1 0 0,1 0 0,0 0 0,0 0 0,0 0 0,0 0 0,0 0 0,0 0 0,0 0 0,0 0 0,-7 0 0,-15 0 0,-19 5 0,10-4 0,-2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01:48:28.716"/>
    </inkml:context>
    <inkml:brush xml:id="br0">
      <inkml:brushProperty name="width" value="0.35" units="cm"/>
      <inkml:brushProperty name="height" value="0.35" units="cm"/>
      <inkml:brushProperty name="color" value="#E71224"/>
    </inkml:brush>
  </inkml:definitions>
  <inkml:trace contextRef="#ctx0" brushRef="#br0">80 0 24575,'0'36'0,"0"13"0,0-22 0,0 20 0,0-11 0,0 1 0,0-2 0,0-6 0,0 0 0,0 0 0,0 0 0,0 6 0,0-5 0,0 11 0,0-11 0,0 0 0,0-2 0,0-4 0,0 5 0,0 0 0,0 0 0,0 0 0,0 0 0,0 0 0,0 0 0,0 0 0,0 0 0,-5 6 0,4-5 0,-4 11 0,5-10 0,0 3 0,0-4 0,0-1 0,0 0 0,0 0 0,0-5 0,0 3 0,0-8 0,-4 9 0,3-9 0,-4 9 0,1-5 0,3 7 0,-3 4 0,-1-3 0,4 10 0,-7-11 0,7 5 0,-4-6 0,5 0 0,0 0 0,-4-5 0,3 4 0,-3-4 0,4 5 0,0 0 0,0 0 0,0 6 0,0-5 0,0 5 0,0 0 0,0-5 0,0 5 0,0 0 0,4-5 0,-2 5 0,6-6 0,-7 0 0,7-5 0,-7 4 0,3-4 0,-4 5 0,5 0 0,-4 0 0,3-5 0,-4 9 0,4-7 0,-3 9 0,4-6 0,-5 0 0,0 0 0,4 0 0,-3 0 0,3 0 0,-4 0 0,5 0 0,-4 0 0,3 0 0,0 0 0,-3 6 0,8 1 0,-7 7 0,7-1 0,-8 0 0,4 0 0,0 7 0,-4-5 0,9-1 0,-9-3 0,3-9 0,-4 4 0,5-1 0,-4-3 0,3 4 0,-4-6 0,0 0 0,0 6 0,0 14 0,0-10 0,0 9 0,0-13 0,0-5 0,0 5 0,0-11 0,0 4 0,0-9 0,0 8 0,0-8 0,0 9 0,0-9 0,0 9 0,0-4 0,0 5 0,0-5 0,0 3 0,-4-3 0,3 0 0,-3-1 0,4-5 0,0-1 0,0 6 0,0-4 0,0 4 0,0-6 0,0 1 0,0 5 0,0 1 0,0 0 0,-5 9 0,4-12 0,-4 12 0,5-9 0,0 0 0,-4 4 0,3-9 0,-4 8 0,5-3 0,-4 5 0,3 0 0,-3 6 0,-1 1 0,4 6 0,-4 7 0,0-5 0,4 5 0,-9-1 0,4-4 0,0 12 0,-4-12 0,4 11 0,-5-5 0,5 7 0,-4 0 0,3 0 0,1 0 0,-4-6 0,9-2 0,-4-13 0,5-1 0,0-15 0,0 1 0,0-12 0,0 3 0,0-4 0,0 0 0,0 3 0,0-2 0,0 2 0,0-3 0,0 4 0,0 2 0,0-1 0,0 4 0,0-4 0,0 5 0,0-5 0,0 3 0,0-2 0,0 3 0,0 1 0,0-5 0,0 4 0,0-4 0,0 1 0,0 2 0,0-7 0,0 8 0,0-8 0,0 3 0,0-4 0,0 0 0,0 4 0,0-3 0,0 2 0,0-3 0,0 0 0,0 4 0,0-4 0,0 3 0,0-3 0,0 3 0,0-2 0,0 3 0,0-5 0,0 1 0,0 4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22:37:52.987"/>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22:37:52.987"/>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6:05:35.658"/>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01:48:32.606"/>
    </inkml:context>
    <inkml:brush xml:id="br0">
      <inkml:brushProperty name="width" value="0.35" units="cm"/>
      <inkml:brushProperty name="height" value="0.35" units="cm"/>
      <inkml:brushProperty name="color" value="#E71224"/>
    </inkml:brush>
  </inkml:definitions>
  <inkml:trace contextRef="#ctx0" brushRef="#br0">1 1 24575,'0'73'0,"0"15"0,0-33 0,0 7 0,0-32 0,0 17 0,0-12 0,0 27 0,0-18 0,0 12 0,0 1 0,0-5 0,0 11 0,0-19 0,0 11 0,0-11 0,0 5 0,0-7 0,0-6 0,0-1 0,0 0 0,0-5 0,0 5 0,0-6 0,0 6 0,0-4 0,0 4 0,0-1 0,0-3 0,0 10 0,0-5 0,0 0 0,0 5 0,0-11 0,0 5 0,0-6 0,0-5 0,0-5 0,0-3 0,0-7 0,0 8 0,0 1 0,0 6 0,0 5 0,0 0 0,4 6 0,-2-4 0,2 4 0,-4-6 0,4-5 0,-3 3 0,3-8 0,-4 9 0,4-9 0,-3 9 0,3-4 0,-4 5 0,5 6 0,-4-5 0,3 5 0,1-6 0,-4 6 0,3-5 0,0 0 0,-3-2 0,3-4 0,-4 0 0,0-1 0,0-1 0,0-3 0,0 4 0,0-5 0,0-1 0,0 6 0,0-4 0,0 9 0,0-9 0,0 9 0,0-10 0,0 10 0,0-9 0,0 4 0,0-5 0,0-1 0,0 6 0,0 1 0,0 5 0,0 0 0,0 0 0,0 0 0,0 0 0,0 0 0,-4-5 0,3 4 0,-7-4 0,7 5 0,-4-5 0,1 3 0,3-3 0,-4 5 0,1 0 0,3 0 0,-3 0 0,4 1 0,0-1 0,0 0 0,0 5 0,0 66 0,0-35 0,0-8 0,0-1 0,0 1 0,0 1 0,0-8 0,0 5 0,0-11 0,0 5 0,0-7 0,0 0 0,0 1 0,0-7 0,0 5 0,0-5 0,0 0 0,0 5 0,0-5 0,0 1 0,0 4 0,0-11 0,0 5 0,0-6 0,0 0 0,0 0 0,-4-5 0,3 4 0,-3-10 0,4 10 0,0-4 0,-4 0 0,3-1 0,-3 0 0,4-5 0,0 5 0,0-5 0,0-1 0,0 6 0,0-4 0,0 4 0,0 0 0,0-4 0,0 3 0,0 1 0,0-4 0,0 9 0,0-4 0,0 5 0,0 0 0,0 0 0,0 0 0,0 0 0,0 0 0,0 6 0,0-5 0,0 11 0,0-11 0,0 11 0,0-11 0,0 11 0,0-10 0,0 4 0,0-6 0,0-5 0,0-2 0,0-4 0,0 0 0,0-5 0,0 3 0,0-2 0,0-1 0,0-1 0,0-4 0,0 0 0,0 4 0,0-3 0,0 2 0,0-3 0,0 0 0,0 4 0,0-4 0,0 4 0,0-5 0,0 6 0,0-4 0,0 3 0,0-4 0,0 0 0,0 3 0,0-2 0,0 3 0,0-4 0,0 0 0,0 3 0,0-2 0,0 3 0,0 0 0,0-3 0,0 3 0,0-4 0,0 0 0,0 3 0,0-2 0,0 2 0,0-3 0,0 3 0,0-3 0,0 4 0,0-5 0,0 5 0,0-3 0,0 2 0,0-3 0,0 0 0,0 3 0,0-2 0,0 2 0,0-3 0,3 3 0,-2-2 0,2 2 0,-3-3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07:06.339"/>
    </inkml:context>
    <inkml:brush xml:id="br0">
      <inkml:brushProperty name="width" value="0.05" units="cm"/>
      <inkml:brushProperty name="height" value="0.05" units="cm"/>
      <inkml:brushProperty name="color" value="#E71224"/>
    </inkml:brush>
  </inkml:definitions>
  <inkml:trace contextRef="#ctx0" brushRef="#br0">1 31 24575,'41'0'0,"15"0"0,18 0 0,-6 0 0,-12 0 0,-6 0 0,8 0 0,-1 0 0,-7 0 0,5 0 0,-11 0 0,11 0 0,-11 0 0,5 0 0,-7 0 0,0 0 0,0 0 0,0 0 0,-6 0 0,5 5 0,-10 0 0,9 1 0,-9-2 0,3-4 0,-5 0 0,0 0 0,-5 0 0,4 0 0,-9 0 0,8 0 0,-8 0 0,4 4 0,-5-3 0,4 3 0,-3-4 0,4 0 0,0 0 0,-5 0 0,10 0 0,-9 0 0,9 5 0,-9-4 0,3 7 0,1-7 0,-4 3 0,3 0 0,-4-3 0,5 3 0,-4-4 0,3 0 0,-4 0 0,-1 0 0,1 0 0,0 0 0,-1 0 0,1 0 0,-5 0 0,4 0 0,-8 0 0,3 0 0,-4 0 0,0 0 0,0 0 0,0 0 0,-1 0 0,1 0 0,0 0 0,0 0 0,-1 0 0,1 0 0,0 0 0,0 0 0,0 0 0,0 0 0,0 0 0,0 0 0,4 0 0,-3 0 0,8 0 0,-8 0 0,7 0 0,-7 0 0,8 0 0,-8 0 0,7-4 0,-7 3 0,8-3 0,-4 0 0,0 3 0,4-3 0,-4 0 0,1 3 0,2-3 0,-2 4 0,-1 0 0,-1-4 0,0 3 0,-3-2 0,8 3 0,-8-4 0,3 3 0,-4-2 0,5-1 0,-4 3 0,7-3 0,-7 4 0,8 0 0,-8 0 0,7 0 0,-7 0 0,8 0 0,-8 0 0,41-8 0,-28 6 0,26-5 0,-32 7 0,-7 0 0,8 0 0,-8 0 0,7 0 0,-7 0 0,8 0 0,-4 0 0,1 0 0,-2 0 0,0 0 0,-3 0 0,8 0 0,-8 0 0,3 0 0,0 0 0,-3 0 0,4 0 0,-6 0 0,6 0 0,-4 0 0,3 0 0,-4 0 0,4 0 0,-3 0 0,4 0 0,-1 0 0,-3 0 0,3 0 0,0 0 0,-3 0 0,4 0 0,-6 0 0,6 0 0,-4 0 0,3 0 0,-4 0 0,0 0 0,0 0 0,0 0 0,0 0 0,0 0 0,4 0 0,-3 0 0,3 0 0,0 0 0,-3 0 0,4 0 0,-5 0 0,4 0 0,-3 0 0,3 0 0,-4 0 0,4 0 0,-3 0 0,4 0 0,-1 0 0,-3 0 0,7 0 0,-7 0 0,8 0 0,-8 0 0,3 0 0,0 0 0,-3 0 0,4 0 0,-1 0 0,-3 0 0,3 0 0,0 0 0,-3 0 0,4 0 0,-1-4 0,-3 3 0,8-3 0,-8 4 0,7-4 0,-7 3 0,3-3 0,-4 4 0,0 0 0,0 0 0,0 0 0,0 0 0,0 0 0,-4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07:09.974"/>
    </inkml:context>
    <inkml:brush xml:id="br0">
      <inkml:brushProperty name="width" value="0.05" units="cm"/>
      <inkml:brushProperty name="height" value="0.05" units="cm"/>
      <inkml:brushProperty name="color" value="#E71224"/>
    </inkml:brush>
  </inkml:definitions>
  <inkml:trace contextRef="#ctx0" brushRef="#br0">0 29 24575,'25'0'0,"59"0"0,-21 0 0,-8 0 0,2 0 0,25 0 0,2 0 0,0 0 0,6 0 0,-28 0 0,15 0 0,-9 0 0,0 0 0,12 0 0,-14 0 0,-7 0 0,4 0 0,-12 0 0,-1 0 0,6 0 0,-13 4 0,6 2 0,-13 0 0,5-1 0,-10-5 0,4 0 0,-6 4 0,-5-3 0,3 3 0,-3-4 0,0 0 0,4 0 0,-9 4 0,9-3 0,-9 3 0,8-4 0,-8 0 0,9 0 0,-4 5 0,0-4 0,4 3 0,-9-4 0,3 0 0,-4 0 0,-1 0 0,6 0 0,-4 4 0,4-3 0,-6 3 0,1 0 0,0-3 0,4 3 0,-3 0 0,9-3 0,-9 6 0,4-6 0,-6 7 0,6-7 0,-4 3 0,4-4 0,-6 4 0,1-3 0,0 3 0,-1-4 0,1 0 0,0 0 0,-1 0 0,1 0 0,5 0 0,-4 0 0,3 0 0,-4 0 0,0 0 0,4 0 0,-3 0 0,9 0 0,-9 0 0,3 0 0,-4 0 0,5 0 0,-4 0 0,9 0 0,-10 0 0,5 0 0,0 0 0,-4 0 0,3 0 0,1 0 0,-4 0 0,4-4 0,-1 3 0,-3-7 0,4 3 0,-5 0 0,-1-3 0,1 7 0,0-3 0,-1 4 0,-3 0 0,2 0 0,-2 0 0,-1-3 0,4 2 0,-4-3 0,0 4 0,4-4 0,-8 3 0,7-3 0,-7 4 0,8 0 0,-8 0 0,8-4 0,-8 3 0,7-3 0,-7 4 0,8 0 0,-4-4 0,0 3 0,4-3 0,-4 4 0,1 0 0,2 0 0,-2 0 0,3 0 0,1 0 0,0 0 0,-1 0 0,1 0 0,-5-3 0,4 2 0,-8-3 0,7 4 0,-7 0 0,4 0 0,-5 0 0,-1 0 0,1 0 0,0 0 0,-1 0 0,1 0 0,0 0 0,0 0 0,-1 0 0,1 0 0,-1 0 0,1 0 0,-1 0 0,1 0 0,-1 0 0,1 0 0,0 0 0,0 0 0,4 0 0,1 0 0,5 0 0,-1 0 0,1 0 0,0 0 0,-1 0 0,1 0 0,0 0 0,4 0 0,-3-4 0,4 3 0,-6-3 0,1 4 0,5 0 0,-4 0 0,3 0 0,-4 0 0,5 0 0,-4-4 0,9 3 0,-10-3 0,10 4 0,-9-4 0,9 3 0,-9-3 0,4 4 0,-1 0 0,-3 0 0,4-4 0,-10 3 0,4-3 0,-8 4 0,3 0 0,-4 0 0,0 0 0,0 0 0,0 0 0,-1 0 0,1-3 0,0 2 0,0-6 0,-4 6 0,0-3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07:14.042"/>
    </inkml:context>
    <inkml:brush xml:id="br0">
      <inkml:brushProperty name="width" value="0.05" units="cm"/>
      <inkml:brushProperty name="height" value="0.05" units="cm"/>
      <inkml:brushProperty name="color" value="#E71224"/>
    </inkml:brush>
  </inkml:definitions>
  <inkml:trace contextRef="#ctx0" brushRef="#br0">0 40 24575,'34'0'0,"56"0"0,-13 0 0,-16 0 0,2 0-931,28 0 931,-41 0 0,1 0 0,1 0 0,-1 0 0,1 0 0,0 0 0,2 0 0,1 0 0,-4 0 0,1 0 0,-1 0 0,0 0 0,4 0 0,0 0 0,31 0 0,13 0 0,-37 0 0,24 0 0,-25 0 0,21 0 0,-1 0 0,-12 0 0,11 0 0,3 0 0,-5 0 0,12 0 0,-8 0 0,-20 0 0,16 0 0,-18 0 0,13 0 0,1 0 0,-2 0 0,2 0 0,-8 0 0,-2 0 0,-7 0 0,1 0 0,-1 0 0,-7 0 0,6 0 0,-13 0 0,12 0 0,-11 0 0,11 0 0,-11 0 0,5 0 0,0 0 0,-6 5 0,13 1 0,-13 0 0,6-1 0,-7-5 0,-5 0 0,3 0 0,-3 0 0,-1 0 0,-1 0 0,-6 0 306,-1 4-306,7-3 0,-4 3 0,3-4 154,-5 0-154,0 0 0,-5 0 0,4 0 0,-4 0 0,0 0 0,3 0 0,-8 0 471,4 0-471,0 0 0,-5 0 0,5 0 0,-5 0 0,-1 0 0,1 0 0,0 0 0,-1 0 0,-3 0 0,2 0 0,-7 0 0,8 0 0,-8 0 0,3 0 0,-4 0 0,0 0 0,0 0 0,0 0 0,0 0 0,0 0 0,0 0 0,-1 0 0,1 0 0,0 0 0,-1 0 0,1 0 0,0 0 0,0 0 0,-1 0 0,6 0 0,0 0 0,5 0 0,4 0 0,-3 0 0,4 0 0,-1 0 0,2 0 0,0 0 0,-1 0 0,-1 0 0,-3-4 0,9 3 0,-9-3 0,4 4 0,-1 0 0,-3-4 0,4 3 0,0-2 0,-5 3 0,5 0 0,0 0 0,-4 0 0,3 0 0,1 0 0,-4 0 0,3 0 0,-4 0 0,0 0 0,-1 0 0,1 0 0,0 0 0,-1 0 0,1 0 0,-1 0 0,1 0 0,0 0 0,-1 0 0,1 0 0,0 0 0,-1 0 0,6 0 0,-4 0 0,4 0 0,-6 0 0,1 0 0,7 0 0,-5 0 0,5 0 0,-7 0 0,0 0 0,-1-4 0,6 3 0,-9-3 0,8 4 0,-9 0 0,5 0 0,-1 0 0,-3-4 0,2 3 0,-2-2 0,3 3 0,1 0 0,-1-4 0,1 3 0,5-3 0,-4 0 0,3 3 0,-4-3 0,0 4 0,-1-4 0,6 3 0,-4-3 0,3 4 0,-4 0 0,0 0 0,-1-4 0,1 3 0,0-3 0,-1 4 0,1 0 0,-1 0 0,1 0 0,-5 0 0,4 0 0,-4 0 0,5 0 0,0 0 0,-1 0 0,1 0 0,-1 0 0,1 0 0,0 0 0,-1 0 0,1 0 0,5 0 0,-4 0 0,3 0 0,-4 0 0,0 0 0,-1 0 0,1 0 0,-5 0 0,4 0 0,-4 0 0,1 0 0,2 0 0,-7 0 0,8 0 0,-8 0 0,7 0 0,-7 0 0,8 0 0,-4 0 0,1 0 0,2 0 0,-3 0 0,1 0 0,2 0 0,-2 0 0,-1 0 0,3 0 0,-2 0 0,-1 0 0,4 0 0,-8 0 0,3 0 0,-4 0 0,4 0 0,-3 0 0,3 0 0,-4 0 0,5 0 0,-4 0 0,3 0 0,0 0 0,-3 0 0,3 0 0,-4 0 0,4 0 0,-3 0 0,8 0 0,-8 0 0,8 0 0,-8 0 0,7 0 0,-2 0 0,3 0 0,1 0 0,-5 0 0,-1 0 0,-4 0 0,0 0 0,0 0 0,0 0 0,0 0 0,0 0 0,0 0 0,0 0 0,0 0 0,0 0 0,0 0 0,0 0 0,0 0 0,0 0 0,0 0 0,0 0 0,-1 0 0,1 0 0,-4 0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17:51.742"/>
    </inkml:context>
    <inkml:brush xml:id="br0">
      <inkml:brushProperty name="width" value="0.05" units="cm"/>
      <inkml:brushProperty name="height" value="0.05" units="cm"/>
      <inkml:brushProperty name="color" value="#E71224"/>
    </inkml:brush>
  </inkml:definitions>
  <inkml:trace contextRef="#ctx0" brushRef="#br0">1 87 24575,'15'0'0,"7"0"0,52 0 0,-20 0 0,35 0 0,-34 0 0,-11 0 0,11 0 0,-5 0 0,0 0 0,5 0 0,-5 0 0,1 0 0,4 0 0,-11 0 0,11 0 0,-11 0 0,5 0 0,0 0 0,-6 0 0,6 0 0,-7 0 0,0 0 0,1 0 0,-1 0 0,-6 0 0,5 0 0,-11 0 0,5 0 0,-6 0 0,0 0 0,0 0 0,-5 0 0,4 0 0,-9 0 0,8 0 0,-8 0 0,4 0 0,0 0 0,-4 0 0,3 0 0,1 0 0,-4 0 0,4 0 0,0 0 0,-5 0 0,5-4 0,0 3 0,-4-3 0,8 0 0,-8 3 0,9-3 0,-9 4 0,9 0 0,-4 0 0,0-4 0,-2 3 0,1-3 0,-4 4 0,9 0 0,-9 0 0,8 0 0,-3 0 0,0 0 0,12 0 0,-10 0 0,11 0 0,-13 0 0,3 0 0,-3 0 0,5 0 0,-5 0 0,4 0 0,-4 0 0,5 0 0,0 0 0,6 0 0,-5 0 0,5 0 0,-6 0 0,0 0 0,0 0 0,0 0 0,12 0 0,-9 0 0,10 0 0,-14 0 0,1 0 0,-5 0 0,4 0 0,-4 0 0,5 0 0,-5 0 0,4 0 0,-4 0 0,5 0 0,-5 0 0,4 0 0,-4 0 0,5 0 0,0 0 0,-1 0 0,-4 0 0,3 0 0,-8 0 0,9 0 0,-9 0 0,4 0 0,-6 4 0,1-3 0,0 6 0,-1-6 0,6 3 0,-4-4 0,9 5 0,-9-4 0,3 3 0,1-4 0,-4 4 0,4-3 0,-6 3 0,1 0 0,-1-3 0,6 3 0,-4-4 0,4 0 0,0 0 0,0 0 0,1 0 0,4 0 0,-9 0 0,9 4 0,-4-3 0,5 3 0,-5-4 0,4 0 0,-5 0 0,12 0 0,-9 0 0,7 0 0,-9 0 0,6 0 0,-1 0 0,-5 0 0,3 0 0,-8 0 0,4 0 0,-6 0 0,1 0 0,0 0 0,-1 0 0,1 0 0,0 0 0,-1 0 0,1 0 0,0 4 0,-1-3 0,1 3 0,0-4 0,-1 4 0,1-3 0,-1 7 0,6-7 0,-4 3 0,4-4 0,-6 0 0,-3 0 0,2 0 0,-6 0 0,2 0 0,15 0 0,15-6 0,30-7 0,11-1 0,9-5 0,0 11 0,-9-3 0,-29 10 0,0 1 0,18-5 0,-14 4 0,-1 2 0,13-1 0,21 0 0,-25 0 0,-1 0 0,-15 0 0,-7 0 0,-8 0 0,-6 0 0,-5 0 0,3 0 0,-8 0 0,4 0 0,0 0 0,-5 0 0,10 0 0,-4 0 0,0 0 0,4 0 0,8 0 0,-3 0 0,8 0 0,-12 0 0,-5 0 0,4 0 0,-9 0 0,9 0 0,-10 0 0,5 0 0,-5 0 0,0 0 0,-1 0 0,1 0 0,0 0 0,-5 0 0,9 0 0,-8 0 0,9 0 0,0 0 0,1 0 0,0 0 0,3 0 0,10 0 0,-4 0 0,8 0 0,-17 0 0,4 0 0,-4 0 0,5 0 0,0 0 0,0 0 0,-5 0 0,4 0 0,-4 0 0,5 0 0,0 0 0,0 0 0,0 0 0,-5 0 0,4 0 0,1 0 0,2 0 0,4 0 0,-6 0 0,5-5 0,-3 4 0,9-9 0,-9 9 0,9-4 0,-9 1 0,3 3 0,1-3 0,-4 4 0,3 0 0,-5 0 0,0 0 0,0 0 0,6 0 0,-4 0 0,4 0 0,0 0 0,-5 0 0,5 0 0,0 0 0,-5 0 0,5 0 0,-6 0 0,0 0 0,0 0 0,0 0 0,0 0 0,-5 0 0,4 0 0,-4 0 0,5 0 0,0 0 0,0 0 0,0 0 0,6 0 0,-5 4 0,5-3 0,-6 3 0,0-4 0,-5 0 0,4 5 0,-4-4 0,0 3 0,4-4 0,-9 0 0,8 0 0,-3 0 0,0 0 0,4 0 0,-4 0 0,5 0 0,0 0 0,0 0 0,0 4 0,0-3 0,0 4 0,0-5 0,0 4 0,0-3 0,0 7 0,-5-6 0,4 2 0,-4-4 0,5 0 0,0 0 0,0 0 0,6 0 0,-5 0 0,5 0 0,-11 0 0,4 0 0,-4 0 0,5 0 0,0 4 0,0-3 0,0 3 0,6-4 0,1 0 0,6 0 0,7 0 0,-5 0 0,11 0 0,-11 0 0,12 6 0,-13-5 0,6 4 0,0 0 0,-5-4 0,5 9 0,-13-9 0,4 8 0,-3-8 0,-1 4 0,5-5 0,-11 0 0,5 0 0,-11 0 0,-1 0 0,2 0 0,20 0 0,12 0 0,17 0 0,-1 0 0,9 0 0,10 0 0,-36 0 0,0 0 0,41 0 0,-37-3 0,-2 0 0,20 1 0,21-4 0,-24 1 0,0-2 0,-17 0 0,-10-3 0,-11 9 0,-2-8 0,-6 8 0,0-3 0,-5 4 0,3 0 0,-8-4 0,9 3 0,-4-3 0,0 0 0,4 3 0,-4-7 0,5 2 0,0-4 0,0 5 0,0-4 0,0 8 0,-5-7 0,3 7 0,-3-3 0,11 4 0,-4 0 0,4 0 0,-6 0 0,0 0 0,0 0 0,6 0 0,-5-4 0,5 2 0,-6-2 0,6 4 0,-4 0 0,3 0 0,1 0 0,2 0 0,-1 0 0,5 0 0,-5 0 0,0 0 0,5 0 0,-10 0 0,3 0 0,-5 0 0,0 0 0,0 0 0,-5 0 0,4 0 0,-4 0 0,5 0 0,0 0 0,-5 0 0,4 0 0,-4 0 0,5 0 0,-5 0 0,4 0 0,-4 0 0,-1 0 0,5 0 0,-9 0 0,4 0 0,-5 4 0,-1-3 0,1 7 0,0-7 0,-1 3 0,1 0 0,0-3 0,-1 3 0,1 0 0,-1-3 0,1 2 0,0-3 0,-1 0 0,1 0 0,0 0 0,-5 0 0,4 0 0,-4 0 0,0 0 0,-1 0 0,1 0 0,0 0 0,0 0 0,4 0 0,-8 0 0,8 0 0,-4 0 0,5 0 0,-1 4 0,-3-3 0,2 3 0,-7-4 0,8 0 0,-8 0 0,3 4 0,-4-3 0,0 2 0,0-3 0,0 0 0,0 0 0,-4 3 0,-1-2 0,-3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18:00.162"/>
    </inkml:context>
    <inkml:brush xml:id="br0">
      <inkml:brushProperty name="width" value="0.05" units="cm"/>
      <inkml:brushProperty name="height" value="0.05" units="cm"/>
      <inkml:brushProperty name="color" value="#E71224"/>
    </inkml:brush>
  </inkml:definitions>
  <inkml:trace contextRef="#ctx0" brushRef="#br0">1 123 24575,'33'0'0,"-2"0"-9831,43 0 8341,14 0 1490,-11 0 1652,18 0-1652,-36 0 1796,15 0-1796,-1 0 0,-6 0 0,-3 0 6244,-14 0-6244,-1 0 1506,-12 0-1506,3 0 123,-9 0-123,4 0 0,-6 0 0,-5 0 0,3 0 0,-3 0 0,0 0 0,4 0 0,-9 0 0,9 0 0,-9 0 0,8 0 0,-8 0 0,4 0 0,-5 0 0,-1 0 0,-3 0 0,2 0 0,-7 0 0,8 0 0,-4 0 0,0 0 0,4 0 0,-4 0 0,1 0 0,2 0 0,-2 0 0,-1 0 0,4 0 0,-4 0 0,0 0 0,4 0 0,-4 0 0,0 0 0,4 0 0,-8 0 0,3 0 0,1 0 0,-4 0 0,3 0 0,0 0 0,-3 0 0,8 0 0,-4 0 0,5 0 0,5-4 0,0 3 0,1-4 0,4 1 0,-4 3 0,11-8 0,-5 8 0,5-4 0,-6 5 0,0 0 0,0 0 0,0 0 0,0 0 0,0 0 0,6 0 0,-4 0 0,9 0 0,-3 0 0,5 0 0,0 0 0,0 0 0,1 0 0,5 0 0,-4 0 0,12 0 0,-13 0 0,13 0 0,-6 0 0,0-5 0,6 4 0,-6-9 0,0 4 0,-1-5 0,-7 1 0,0-1 0,-5 1 0,-3 4 0,-10-2 0,4 7 0,-9-7 0,4 7 0,-6-3 0,1 4 0,5 0 0,-4 0 0,3 0 0,-4 0 0,0 0 0,-1 0 0,1 0 0,0 0 0,-1 0 0,1 0 0,-1 0 0,1 0 0,-5 0 0,4 0 0,-4 0 0,5 0 0,-5 0 0,4 0 0,-4 0 0,5 4 0,-1-3 0,1 7 0,0-7 0,-1 3 0,1-1 0,-1-2 0,-3 7 0,2-7 0,-2 6 0,3-6 0,1 7 0,0-3 0,-5 0 0,4-1 0,-4-4 0,5 4 0,-1-3 0,1 3 0,0-4 0,-5 3 0,-1-2 0,0 3 0,-3-4 0,4 3 0,-5-2 0,4 3 0,-3-4 0,3 0 0,-4 0 0,0 0 0,0 3 0,0-2 0,0 3 0,0-1 0,4-2 0,-3 3 0,8-4 0,-4 0 0,1 0 0,21 0 0,-17 0 0,15 0 0,-16 0 0,-8 0 0,7 0 0,-7 0 0,8 0 0,-4 0 0,0 0 0,4 0 0,-4 0 0,5 0 0,-5 0 0,4 0 0,-4 0 0,5 0 0,-1 0 0,1 0 0,5 0 0,-4 0 0,3 0 0,-4 0 0,5 0 0,-4 0 0,3 0 0,1 0 0,-4 0 0,9 0 0,-4 0 0,5 0 0,0 0 0,-5 0 0,4 0 0,-4 0 0,0-4 0,-2 3 0,-4-3 0,-5 0 0,0 3 0,7-2 0,21 3 0,8 0 0,23 5 0,-6 2 0,8 5 0,-24-5 0,0-1 0,23 2 0,-15-2 0,0 0 0,21-4 0,-29 4 0,1 0 0,32-5 0,-1 5 0,-23-6 0,4 0 0,-25 0 0,9 0 0,-16 0 0,-2 0 0,-1 0 0,-9 0 0,9 0 0,-9 0 0,9 0 0,-10 0 0,10 0 0,-9 0 0,9 0 0,-4 0 0,11 0 0,-5 0 0,11 0 0,-11 0 0,5-4 0,-6 3 0,0-4 0,0 1 0,-5 3 0,4-3 0,-9 4 0,8 0 0,-3 0 0,5 0 0,0 0 0,0 0 0,6 0 0,-4 0 0,9 0 0,-9 0-3392,34-4 0,4-1 3392,-21 3 0,18-4 0,-5 0 0,-37 4 0,5-2 0,0 4 0,-5-4 0,4 3 6784,-4-3-6784,5 4 0,0 0 0,-5 0 0,3 0 0,-3 0 0,0 0 0,4 0 0,-9 0 0,9 0 0,-4 0 0,5 0 0,0 0 0,0-4 0,-5 3 0,3-3 0,-3 4 0,0 0 0,4 0 0,-9 0 0,9 0 0,-4 0 0,5 0 0,0 0 0,0 0 0,0 0 0,0 0 0,0 0 0,0 0 0,0 0 0,-5 0 0,4 0 0,-4 0 0,5 0 0,0 0 0,-5 0 0,4 0 0,-10 0 0,10 0 0,-4 0 0,0 0 0,4 0 0,-4 0 0,5 0 0,0 0 0,6 0 0,-5 0 0,5 4 0,0-3 0,1 3 0,1 1 0,-3-4 0,1 8 0,-4-8 0,4 3 0,-11 0 0,3-3 0,-8 3 0,4 0 0,-5-3 0,-1 3 0,1-4 0,0 0 0,-5 0 0,4 0 0,-8 0 0,3 0 0,4 0 0,-6 0 0,10 0 0,-11 0 0,7 0 0,1 0 0,2 0 0,2 0 0,-3 0 0,-1 0 0,-3 0 0,2 0 0,-2 0 0,3 0 0,1 0 0,-1 0 0,1 0 0,0 0 0,-1 0 0,1 0 0,0 0 0,-1 0 0,-4 0 0,4 0 0,-8 0 0,8 0 0,-8 0 0,3 0 0,0 0 0,-3 0 0,3 0 0,-4 0 0,0 0 0,0 0 0,0 0 0,0 0 0,0 0 0,0 0 0,0 0 0,0 0 0,-1 0 0,1 0 0,-1 0 0,1 0 0,-1 0 0,1 0 0,-1 0 0,0 0 0,1 0 0,-1 0 0,1 0 0,0 0 0,0 0 0,0 0 0,-1 0 0,1 0 0,-1 0 0,1 0 0,0 0 0,0 0 0,0 0 0,0 0 0,0 0 0,0 0 0,0 0 0,-1 0 0,1 0 0,0 0 0,-1-4 0,1 4 0,0-4 0,0 4 0,5 0 0,-4 0 0,3 0 0,-4 0 0,-4-3 0,0-1 0,-4-4 0,0 4 0,0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7T17:18:04.038"/>
    </inkml:context>
    <inkml:brush xml:id="br0">
      <inkml:brushProperty name="width" value="0.05" units="cm"/>
      <inkml:brushProperty name="height" value="0.05" units="cm"/>
      <inkml:brushProperty name="color" value="#E71224"/>
    </inkml:brush>
  </inkml:definitions>
  <inkml:trace contextRef="#ctx0" brushRef="#br0">1 99 24575,'29'0'0,"70"0"0,-10 0 0,-23 0 0,1 0 0,-12 0 0,-2 0 0,0 0 0,1 0 0,18 0 0,1 0 0,-5 0 0,-1 0-1282,1 0 0,-1 0 1282,0 0 0,-4 0 0,28 0 44,-33 0 1,-1 0-45,22 0 0,-25 0 0,1 0 0,30 0 0,14 0 0,-25 0 0,8 0 589,-16 0-589,-1 0 0,-9 0 0,0 0 0,-6 0 0,-7 0 1286,-3 0-1286,-14 0 600,7 0-600,-14 0 0,4 0 0,-5 0 0,-1 0 0,1 0 0,0 0 0,-1 0 0,1 0 0,0 0 0,-1 0 0,6 0 0,-4 0 0,9 0 0,-9 0 0,8 0 0,-3 0 0,6 0 0,-7 0 0,5 0 0,-4 0 0,5 0 0,0 0 0,6 0 0,-5 0 0,11 0 0,-10 0 0,9 0 0,-9 0 0,4 0 0,-1 0 0,-3 0 0,4 0 0,0 0 0,-5 0 0,5 0 0,-6 0 0,6 0 0,-5 0 0,5 0 0,-6 0 0,6 0 0,-4 0 0,4 0 0,-6 0 0,0 0 0,0 0 0,0 0 0,0 0 0,0 0 0,0 0 0,-5 0 0,4-4 0,-4 2 0,5-2 0,0 4 0,0 0 0,0 0 0,0 0 0,0 0 0,0 0 0,0 0 0,0 0 0,6 0 0,-5 0 0,5 0 0,0 0 0,-5 0 0,5 0 0,-6 0 0,0 0 0,-5 0 0,4 0 0,-4 0 0,0 0 0,4 0 0,-4 0 0,5 0 0,0 0 0,0 0 0,5 0 0,-3-4 0,3 3 0,-5-4 0,6 1 0,-4 2 0,3-2 0,-10 4 0,4 0 0,-4 0 0,0 0 0,4 0 0,-4 0 0,5 0 0,0-5 0,0 4 0,0-3 0,0-1 0,0 4 0,0-7 0,0 2 0,0-4 0,0 1 0,-5 3 0,-1-2 0,-10 7 0,-1-3 0,-4 4 0,0 0 0,29 0 0,6 0 0,31 0 0,-9 0 0,7 0 0,-13 0 0,6 0 0,34 0 0,-37 0 0,-9 0 0,-1 0 0,1 0 0,11 0 0,-14 0 0,-1 0 0,-13 0 0,-1 0 0,-11 0 0,4 0 0,-9 0 0,4 0 0,-1 0 0,-3 0 0,9 0 0,-9 0 0,8 0 0,-3 0 0,5 0 0,0 0 0,0 0 0,0 0 0,0 0 0,1 0 0,-1 0 0,0 0 0,-5 0 0,3 0 0,-3 0 0,5 0 0,0 0 0,0 0 0,6 0 0,-4 0 0,4 0 0,0 0 0,-5 0 0,5 0 0,-6 0 0,0 0 0,-5 0 0,4 0 0,-4 0 0,0 0 0,3 0 0,-3 0 0,0 0 0,4 0 0,-9 0 0,9 0 0,-9 0 0,3 0 0,-4 0 0,-1 0 0,1 0 0,0 0 0,-5 0 0,4 0 0,-8 0 0,7 0 0,-7 0 0,4 0 0,-1 0 0,-3 0 0,3 0 0,-4 0 0,0 0 0,0 0 0,0 0 0,0 0 0,0 0 0,0 0 0,0 0 0,-4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850D8A-AAB3-964D-99E5-BA26F602F79D}" type="datetimeFigureOut">
              <a:rPr lang="en-US" smtClean="0"/>
              <a:pPr/>
              <a:t>1/31/2024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70F82A-B685-0D4C-882B-03318B8609DB}" type="slidenum">
              <a:rPr lang="en-US" smtClean="0"/>
              <a:pPr/>
              <a:t>‹#›</a:t>
            </a:fld>
            <a:endParaRPr lang="en-US"/>
          </a:p>
        </p:txBody>
      </p:sp>
    </p:spTree>
    <p:extLst>
      <p:ext uri="{BB962C8B-B14F-4D97-AF65-F5344CB8AC3E}">
        <p14:creationId xmlns:p14="http://schemas.microsoft.com/office/powerpoint/2010/main" val="6441212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70F82A-B685-0D4C-882B-03318B8609DB}" type="slidenum">
              <a:rPr lang="en-US" smtClean="0"/>
              <a:pPr/>
              <a:t>1</a:t>
            </a:fld>
            <a:endParaRPr lang="en-US"/>
          </a:p>
        </p:txBody>
      </p:sp>
    </p:spTree>
    <p:extLst>
      <p:ext uri="{BB962C8B-B14F-4D97-AF65-F5344CB8AC3E}">
        <p14:creationId xmlns:p14="http://schemas.microsoft.com/office/powerpoint/2010/main" val="2749903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70F82A-B685-0D4C-882B-03318B8609DB}" type="slidenum">
              <a:rPr lang="en-US" smtClean="0"/>
              <a:pPr/>
              <a:t>6</a:t>
            </a:fld>
            <a:endParaRPr lang="en-US"/>
          </a:p>
        </p:txBody>
      </p:sp>
    </p:spTree>
    <p:extLst>
      <p:ext uri="{BB962C8B-B14F-4D97-AF65-F5344CB8AC3E}">
        <p14:creationId xmlns:p14="http://schemas.microsoft.com/office/powerpoint/2010/main" val="193108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70F82A-B685-0D4C-882B-03318B8609DB}" type="slidenum">
              <a:rPr lang="en-US" smtClean="0"/>
              <a:pPr/>
              <a:t>11</a:t>
            </a:fld>
            <a:endParaRPr lang="en-US"/>
          </a:p>
        </p:txBody>
      </p:sp>
    </p:spTree>
    <p:extLst>
      <p:ext uri="{BB962C8B-B14F-4D97-AF65-F5344CB8AC3E}">
        <p14:creationId xmlns:p14="http://schemas.microsoft.com/office/powerpoint/2010/main" val="1376578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self driving = FSD </a:t>
            </a:r>
          </a:p>
        </p:txBody>
      </p:sp>
      <p:sp>
        <p:nvSpPr>
          <p:cNvPr id="4" name="Slide Number Placeholder 3"/>
          <p:cNvSpPr>
            <a:spLocks noGrp="1"/>
          </p:cNvSpPr>
          <p:nvPr>
            <p:ph type="sldNum" sz="quarter" idx="5"/>
          </p:nvPr>
        </p:nvSpPr>
        <p:spPr/>
        <p:txBody>
          <a:bodyPr/>
          <a:lstStyle/>
          <a:p>
            <a:fld id="{6B70F82A-B685-0D4C-882B-03318B8609DB}" type="slidenum">
              <a:rPr lang="en-US" smtClean="0"/>
              <a:pPr/>
              <a:t>38</a:t>
            </a:fld>
            <a:endParaRPr lang="en-US"/>
          </a:p>
        </p:txBody>
      </p:sp>
    </p:spTree>
    <p:extLst>
      <p:ext uri="{BB962C8B-B14F-4D97-AF65-F5344CB8AC3E}">
        <p14:creationId xmlns:p14="http://schemas.microsoft.com/office/powerpoint/2010/main" val="136062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70F82A-B685-0D4C-882B-03318B8609DB}" type="slidenum">
              <a:rPr lang="en-US" smtClean="0"/>
              <a:pPr/>
              <a:t>55</a:t>
            </a:fld>
            <a:endParaRPr lang="en-US"/>
          </a:p>
        </p:txBody>
      </p:sp>
    </p:spTree>
    <p:extLst>
      <p:ext uri="{BB962C8B-B14F-4D97-AF65-F5344CB8AC3E}">
        <p14:creationId xmlns:p14="http://schemas.microsoft.com/office/powerpoint/2010/main" val="3341783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25AA6265-4DB0-FA45-B75F-30059C73C432}" type="datetime1">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72281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0685370-C227-9241-A71F-E38B51D91119}" type="datetime1">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2185168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7A965DE-9B72-A247-B383-561F06D5B024}" type="datetime1">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1539771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797753"/>
            <a:ext cx="7315200" cy="1406256"/>
          </a:xfrm>
        </p:spPr>
        <p:txBody>
          <a:bodyPr anchor="b">
            <a:normAutofit/>
          </a:bodyPr>
          <a:lstStyle>
            <a:lvl1pPr algn="r">
              <a:defRPr sz="4050">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114800" y="4767264"/>
            <a:ext cx="2057400" cy="273844"/>
          </a:xfrm>
        </p:spPr>
        <p:txBody>
          <a:bodyPr/>
          <a:lstStyle/>
          <a:p>
            <a:fld id="{25AA6265-4DB0-FA45-B75F-30059C73C432}" type="datetime1">
              <a:rPr lang="en-US" smtClean="0"/>
              <a:pPr/>
              <a:t>1/31/2024</a:t>
            </a:fld>
            <a:endParaRPr lang="en-US"/>
          </a:p>
        </p:txBody>
      </p:sp>
      <p:cxnSp>
        <p:nvCxnSpPr>
          <p:cNvPr id="7" name="Straight Connector 6"/>
          <p:cNvCxnSpPr/>
          <p:nvPr/>
        </p:nvCxnSpPr>
        <p:spPr>
          <a:xfrm>
            <a:off x="685800" y="2317221"/>
            <a:ext cx="7772400" cy="0"/>
          </a:xfrm>
          <a:prstGeom prst="line">
            <a:avLst/>
          </a:prstGeom>
          <a:ln w="6350" cap="flat" cmpd="sng" algn="ctr">
            <a:solidFill>
              <a:schemeClr val="bg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Subtitle 2"/>
          <p:cNvSpPr>
            <a:spLocks noGrp="1"/>
          </p:cNvSpPr>
          <p:nvPr>
            <p:ph type="subTitle" idx="1"/>
          </p:nvPr>
        </p:nvSpPr>
        <p:spPr>
          <a:xfrm>
            <a:off x="1371600" y="2514600"/>
            <a:ext cx="6400800" cy="1314450"/>
          </a:xfrm>
        </p:spPr>
        <p:txBody>
          <a:bodyPr/>
          <a:lstStyle>
            <a:lvl1pPr marL="0" indent="0" algn="ctr">
              <a:buNone/>
              <a:defRPr sz="24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endParaRPr lang="en-US" sz="1800">
              <a:solidFill>
                <a:srgbClr val="FFFFFF"/>
              </a:solidFill>
            </a:endParaRPr>
          </a:p>
        </p:txBody>
      </p:sp>
    </p:spTree>
    <p:extLst>
      <p:ext uri="{BB962C8B-B14F-4D97-AF65-F5344CB8AC3E}">
        <p14:creationId xmlns:p14="http://schemas.microsoft.com/office/powerpoint/2010/main" val="690847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83965"/>
            <a:ext cx="7886700" cy="994172"/>
          </a:xfrm>
        </p:spPr>
        <p:txBody>
          <a:bodyPr>
            <a:normAutofit/>
          </a:bodyPr>
          <a:lstStyle>
            <a:lvl1pPr>
              <a:defRPr sz="2800"/>
            </a:lvl1p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6A89A07-4898-904E-A275-A7DAA3332C00}" type="datetime1">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501277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720EB9D-0D87-7A40-A394-2BF36BFFD56A}" type="datetime1">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939142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ED5AE72C-71F0-A843-8D47-9D11E90B96D8}" type="datetime1">
              <a:rPr lang="en-US" smtClean="0"/>
              <a:pPr/>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54731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GB"/>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5D319BF-021B-0E49-B2A6-5E63BEB02D20}" type="datetime1">
              <a:rPr lang="en-US" smtClean="0"/>
              <a:pPr/>
              <a:t>1/31/2024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1325668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B5792AC4-F57F-654F-AF33-6EC318AB8F27}" type="datetime1">
              <a:rPr lang="en-US" smtClean="0"/>
              <a:pPr/>
              <a:t>1/31/2024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2044646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6A1C3D-5D5D-EE4C-BA66-69F6463C2A0D}" type="datetime1">
              <a:rPr lang="en-US" smtClean="0"/>
              <a:pPr/>
              <a:t>1/31/2024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4293632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077494B5-94B3-BE44-9F82-444CBFA6DCA8}" type="datetime1">
              <a:rPr lang="en-US" smtClean="0"/>
              <a:pPr/>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2693173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5076E720-703F-AA48-B5FD-CAEB26C9CF96}" type="datetime1">
              <a:rPr lang="en-US" smtClean="0"/>
              <a:pPr/>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4146273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6AAAADC-95E9-F045-8DD1-7573E4EA7ABF}" type="datetime1">
              <a:rPr lang="en-US" smtClean="0"/>
              <a:pPr/>
              <a:t>1/31/2024</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C019224-340E-4140-A4D7-BC85D10498F4}" type="slidenum">
              <a:rPr lang="en-US" smtClean="0"/>
              <a:pPr/>
              <a:t>‹#›</a:t>
            </a:fld>
            <a:endParaRPr lang="en-US"/>
          </a:p>
        </p:txBody>
      </p:sp>
    </p:spTree>
    <p:extLst>
      <p:ext uri="{BB962C8B-B14F-4D97-AF65-F5344CB8AC3E}">
        <p14:creationId xmlns:p14="http://schemas.microsoft.com/office/powerpoint/2010/main" val="23922232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49"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en.wikipedia.org/wiki/Diplomacy_(game)"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adept.ai/blog/act-1"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openai.com/blog/openai-codex#spacegame"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deepmind.google/discover/blog/discovering-novel-algorithms-with-alphatensor/"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safe.ai/statement-on-ai-risk#open-letter"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www.whitehouse.gov/briefing-room/statements-releases/2023/10/30/fact-sheet-president-biden-issues-executive-order-on-safe-secure-and-trustworthy-artificial-intelligence/"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hyperlink" Target="https://www.whitehouse.gov/briefing-room/statements-releases/2023/10/30/fact-sheet-president-biden-issues-executive-order-on-safe-secure-and-trustworthy-artificial-intelligence/" TargetMode="Externa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31.png"/><Relationship Id="rId4" Type="http://schemas.openxmlformats.org/officeDocument/2006/relationships/customXml" Target="../ink/ink1.xml"/><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cQ54GDm1eL0" TargetMode="External"/><Relationship Id="rId2" Type="http://schemas.openxmlformats.org/officeDocument/2006/relationships/slideLayout" Target="../slideLayouts/slideLayout2.xml"/><Relationship Id="rId1" Type="http://schemas.openxmlformats.org/officeDocument/2006/relationships/video" Target="https://www.youtube.com/embed/cQ54GDm1eL0?feature=oembed" TargetMode="External"/><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enr78tJkTLE" TargetMode="External"/><Relationship Id="rId2" Type="http://schemas.openxmlformats.org/officeDocument/2006/relationships/slideLayout" Target="../slideLayouts/slideLayout2.xml"/><Relationship Id="rId1" Type="http://schemas.openxmlformats.org/officeDocument/2006/relationships/video" Target="https://www.youtube.com/embed/enr78tJkTLE?feature=oembed" TargetMode="External"/><Relationship Id="rId4" Type="http://schemas.openxmlformats.org/officeDocument/2006/relationships/image" Target="../media/image32.jpeg"/></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colab.research.google.com/github/JaumeClave/deepfakes_first_order_model/blob/master/first_order_model_deepfakes.ipynb" TargetMode="Externa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bhaasha.iiit.ac.in/lipsync/example_upload1"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youtu.be/jZl55PsfZJQ?si=3wD5xxRHgnD1p1fR" TargetMode="External"/><Relationship Id="rId2" Type="http://schemas.openxmlformats.org/officeDocument/2006/relationships/slideLayout" Target="../slideLayouts/slideLayout2.xml"/><Relationship Id="rId1" Type="http://schemas.openxmlformats.org/officeDocument/2006/relationships/video" Target="https://www.youtube.com/embed/jZl55PsfZJQ?feature=oembed" TargetMode="External"/><Relationship Id="rId4" Type="http://schemas.openxmlformats.org/officeDocument/2006/relationships/image" Target="../media/image36.jpeg"/></Relationships>
</file>

<file path=ppt/slides/_rels/slide35.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00.png"/><Relationship Id="rId2" Type="http://schemas.openxmlformats.org/officeDocument/2006/relationships/hyperlink" Target="https://www.theguardian.com/world/2023/dec/01/the-gospel-how-israel-uses-ai-to-select-bombing-targets" TargetMode="Externa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39.png"/><Relationship Id="rId4" Type="http://schemas.openxmlformats.org/officeDocument/2006/relationships/customXml" Target="../ink/ink4.xml"/><Relationship Id="rId9"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0.png"/><Relationship Id="rId7" Type="http://schemas.openxmlformats.org/officeDocument/2006/relationships/customXml" Target="../ink/ink8.xml"/><Relationship Id="rId2" Type="http://schemas.openxmlformats.org/officeDocument/2006/relationships/hyperlink" Target="https://techcrunch.com/2023/06/06/a-waymo-self-driving-car-killed-a-dog-in-unavoidable-accident/"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customXml" Target="../ink/ink7.xml"/><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customXml" Target="../ink/ink9.xml"/></Relationships>
</file>

<file path=ppt/slides/_rels/slide38.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53.png"/><Relationship Id="rId3" Type="http://schemas.openxmlformats.org/officeDocument/2006/relationships/hyperlink" Target="https://www.theguardian.com/technology/2022/dec/22/tesla-crash-full-self-driving-mode-san-francisco" TargetMode="External"/><Relationship Id="rId7" Type="http://schemas.openxmlformats.org/officeDocument/2006/relationships/image" Target="../media/image44.png"/><Relationship Id="rId12" Type="http://schemas.openxmlformats.org/officeDocument/2006/relationships/customXml" Target="../ink/ink13.xml"/><Relationship Id="rId17" Type="http://schemas.openxmlformats.org/officeDocument/2006/relationships/image" Target="../media/image55.png"/><Relationship Id="rId2" Type="http://schemas.openxmlformats.org/officeDocument/2006/relationships/notesSlide" Target="../notesSlides/notesSlide4.xml"/><Relationship Id="rId16"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customXml" Target="../ink/ink10.xml"/><Relationship Id="rId15" Type="http://schemas.openxmlformats.org/officeDocument/2006/relationships/image" Target="../media/image54.png"/><Relationship Id="rId10" Type="http://schemas.openxmlformats.org/officeDocument/2006/relationships/customXml" Target="../ink/ink12.xml"/><Relationship Id="rId4" Type="http://schemas.openxmlformats.org/officeDocument/2006/relationships/image" Target="../media/image43.png"/><Relationship Id="rId9" Type="http://schemas.openxmlformats.org/officeDocument/2006/relationships/image" Target="../media/image51.png"/><Relationship Id="rId14" Type="http://schemas.openxmlformats.org/officeDocument/2006/relationships/customXml" Target="../ink/ink14.xml"/></Relationships>
</file>

<file path=ppt/slides/_rels/slide3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8.png"/><Relationship Id="rId7" Type="http://schemas.openxmlformats.org/officeDocument/2006/relationships/customXml" Target="../ink/ink17.xml"/><Relationship Id="rId12" Type="http://schemas.openxmlformats.org/officeDocument/2006/relationships/image" Target="../media/image61.png"/><Relationship Id="rId2" Type="http://schemas.openxmlformats.org/officeDocument/2006/relationships/hyperlink" Target="https://www.indiatoday.in/technology/news/story/robot-confuses-man-for-a-box-of-vegetables-pushes-him-to-death-in-factory-2460977-2023-11-09" TargetMode="Externa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customXml" Target="../ink/ink19.xml"/><Relationship Id="rId5" Type="http://schemas.openxmlformats.org/officeDocument/2006/relationships/customXml" Target="../ink/ink16.xml"/><Relationship Id="rId10" Type="http://schemas.openxmlformats.org/officeDocument/2006/relationships/image" Target="../media/image60.png"/><Relationship Id="rId4" Type="http://schemas.openxmlformats.org/officeDocument/2006/relationships/image" Target="../media/image50.png"/><Relationship Id="rId9" Type="http://schemas.openxmlformats.org/officeDocument/2006/relationships/customXml" Target="../ink/ink1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lnyuIHSaso8&amp;t=75s" TargetMode="External"/><Relationship Id="rId2" Type="http://schemas.openxmlformats.org/officeDocument/2006/relationships/slideLayout" Target="../slideLayouts/slideLayout2.xml"/><Relationship Id="rId1" Type="http://schemas.openxmlformats.org/officeDocument/2006/relationships/video" Target="https://www.youtube.com/embed/lnyuIHSaso8?start=75&amp;feature=oembed" TargetMode="External"/><Relationship Id="rId4" Type="http://schemas.openxmlformats.org/officeDocument/2006/relationships/image" Target="../media/image51.jpe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economictimes.indiatimes.com/news/new-updates/man-gets-caught-in-deepfake-trap-almost-ends-life-among-first-such-cases-in-india/articleshow/105611955.cm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nature.com/articles/s42256-022-00465-9" TargetMode="External"/><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decrypt.co/126122/meet-chaos-gpt-ai-tool-destroy-humanity"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en.wikipedia.org/wiki/Tsar_Bomba"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hyperlink" Target="https://decrypt.co/126122/meet-chaos-gpt-ai-tool-destroy-humanity"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kqfsuHsyJb8" TargetMode="External"/><Relationship Id="rId2" Type="http://schemas.openxmlformats.org/officeDocument/2006/relationships/slideLayout" Target="../slideLayouts/slideLayout2.xml"/><Relationship Id="rId1" Type="http://schemas.openxmlformats.org/officeDocument/2006/relationships/video" Target="https://www.youtube.com/embed/kqfsuHsyJb8?feature=oembed" TargetMode="External"/><Relationship Id="rId4" Type="http://schemas.openxmlformats.org/officeDocument/2006/relationships/image" Target="../media/image69.jpeg"/></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youtube.com/watch?v=zjkBMFhNj_g" TargetMode="External"/><Relationship Id="rId7"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customXml" Target="../ink/ink22.xml"/><Relationship Id="rId4" Type="http://schemas.openxmlformats.org/officeDocument/2006/relationships/hyperlink" Target="https://www.whitehouse.gov/briefing-room/statements-releases/2023/10/30/fact-sheet-president-biden-issues-executive-order-on-safe-secure-and-trustworthy-artificial-intelligence/"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1215136" y="797753"/>
            <a:ext cx="6785864" cy="1406256"/>
          </a:xfrm>
        </p:spPr>
        <p:txBody>
          <a:bodyPr>
            <a:normAutofit/>
          </a:bodyPr>
          <a:lstStyle/>
          <a:p>
            <a:pPr algn="ctr"/>
            <a:r>
              <a:rPr lang="en-IN" dirty="0">
                <a:solidFill>
                  <a:schemeClr val="bg1"/>
                </a:solidFill>
                <a:highlight>
                  <a:srgbClr val="C0C0C0"/>
                </a:highlight>
              </a:rPr>
              <a:t>CS7.405 Responsible &amp; Safe AI Systems</a:t>
            </a:r>
            <a:endParaRPr lang="en-US" dirty="0">
              <a:solidFill>
                <a:schemeClr val="bg1"/>
              </a:solidFill>
              <a:highlight>
                <a:srgbClr val="C0C0C0"/>
              </a:highlight>
            </a:endParaRPr>
          </a:p>
        </p:txBody>
      </p:sp>
      <p:pic>
        <p:nvPicPr>
          <p:cNvPr id="7" name="Picture 3">
            <a:extLst>
              <a:ext uri="{FF2B5EF4-FFF2-40B4-BE49-F238E27FC236}">
                <a16:creationId xmlns:a16="http://schemas.microsoft.com/office/drawing/2014/main" id="{CD7146FD-2D5F-7E47-AA90-5D2731D58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725021"/>
            <a:ext cx="276998" cy="2769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E354555-2193-654D-81FD-CEBF8DCD69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5713" y="4737347"/>
            <a:ext cx="253642" cy="2536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60E1C841-5FE2-CB44-902D-2CD7805103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4108" y="4747055"/>
            <a:ext cx="279369" cy="2793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a:extLst>
              <a:ext uri="{FF2B5EF4-FFF2-40B4-BE49-F238E27FC236}">
                <a16:creationId xmlns:a16="http://schemas.microsoft.com/office/drawing/2014/main" id="{9E8A96CA-D159-F74D-AB98-F437BC0309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7744" y="4731990"/>
            <a:ext cx="279368" cy="2793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1F0FD9-4BF9-C049-8E43-3B6335F28362}"/>
              </a:ext>
            </a:extLst>
          </p:cNvPr>
          <p:cNvSpPr txBox="1"/>
          <p:nvPr/>
        </p:nvSpPr>
        <p:spPr>
          <a:xfrm>
            <a:off x="4111737" y="4731990"/>
            <a:ext cx="939681" cy="300082"/>
          </a:xfrm>
          <a:prstGeom prst="rect">
            <a:avLst/>
          </a:prstGeom>
          <a:noFill/>
        </p:spPr>
        <p:txBody>
          <a:bodyPr wrap="none" rtlCol="0">
            <a:spAutoFit/>
          </a:bodyPr>
          <a:lstStyle/>
          <a:p>
            <a:r>
              <a:rPr lang="en-US" sz="1350">
                <a:solidFill>
                  <a:schemeClr val="bg1"/>
                </a:solidFill>
              </a:rPr>
              <a:t>@</a:t>
            </a:r>
            <a:r>
              <a:rPr lang="en-US" sz="1350" err="1">
                <a:solidFill>
                  <a:schemeClr val="bg1"/>
                </a:solidFill>
              </a:rPr>
              <a:t>ponguru</a:t>
            </a:r>
            <a:endParaRPr lang="en-US" sz="1350">
              <a:solidFill>
                <a:schemeClr val="bg1"/>
              </a:solidFill>
            </a:endParaRPr>
          </a:p>
        </p:txBody>
      </p:sp>
      <p:sp>
        <p:nvSpPr>
          <p:cNvPr id="11" name="TextBox 10">
            <a:extLst>
              <a:ext uri="{FF2B5EF4-FFF2-40B4-BE49-F238E27FC236}">
                <a16:creationId xmlns:a16="http://schemas.microsoft.com/office/drawing/2014/main" id="{BCC4275C-90C2-A545-B768-5E48784066F0}"/>
              </a:ext>
            </a:extLst>
          </p:cNvPr>
          <p:cNvSpPr txBox="1"/>
          <p:nvPr/>
        </p:nvSpPr>
        <p:spPr>
          <a:xfrm>
            <a:off x="1096370" y="4731990"/>
            <a:ext cx="909352" cy="300082"/>
          </a:xfrm>
          <a:prstGeom prst="rect">
            <a:avLst/>
          </a:prstGeom>
          <a:noFill/>
        </p:spPr>
        <p:txBody>
          <a:bodyPr wrap="none" rtlCol="0">
            <a:spAutoFit/>
          </a:bodyPr>
          <a:lstStyle/>
          <a:p>
            <a:r>
              <a:rPr lang="en-US" sz="1350" err="1">
                <a:solidFill>
                  <a:schemeClr val="bg1"/>
                </a:solidFill>
              </a:rPr>
              <a:t>pk.profgiri</a:t>
            </a:r>
            <a:endParaRPr lang="en-US" sz="1350">
              <a:solidFill>
                <a:schemeClr val="bg1"/>
              </a:solidFill>
            </a:endParaRPr>
          </a:p>
        </p:txBody>
      </p:sp>
      <p:sp>
        <p:nvSpPr>
          <p:cNvPr id="12" name="TextBox 11">
            <a:extLst>
              <a:ext uri="{FF2B5EF4-FFF2-40B4-BE49-F238E27FC236}">
                <a16:creationId xmlns:a16="http://schemas.microsoft.com/office/drawing/2014/main" id="{7E42C75D-6967-FE43-BA69-89E4C6B4B6F7}"/>
              </a:ext>
            </a:extLst>
          </p:cNvPr>
          <p:cNvSpPr txBox="1"/>
          <p:nvPr/>
        </p:nvSpPr>
        <p:spPr>
          <a:xfrm>
            <a:off x="2516301" y="4731990"/>
            <a:ext cx="1050288" cy="300082"/>
          </a:xfrm>
          <a:prstGeom prst="rect">
            <a:avLst/>
          </a:prstGeom>
          <a:noFill/>
        </p:spPr>
        <p:txBody>
          <a:bodyPr wrap="none" rtlCol="0">
            <a:spAutoFit/>
          </a:bodyPr>
          <a:lstStyle/>
          <a:p>
            <a:r>
              <a:rPr lang="en-US" sz="1350">
                <a:solidFill>
                  <a:schemeClr val="bg1"/>
                </a:solidFill>
              </a:rPr>
              <a:t>/in/</a:t>
            </a:r>
            <a:r>
              <a:rPr lang="en-US" sz="1350" err="1">
                <a:solidFill>
                  <a:schemeClr val="bg1"/>
                </a:solidFill>
              </a:rPr>
              <a:t>ponguru</a:t>
            </a:r>
            <a:endParaRPr lang="en-US" sz="1350">
              <a:solidFill>
                <a:schemeClr val="bg1"/>
              </a:solidFill>
            </a:endParaRPr>
          </a:p>
        </p:txBody>
      </p:sp>
      <p:sp>
        <p:nvSpPr>
          <p:cNvPr id="4" name="TextBox 3">
            <a:extLst>
              <a:ext uri="{FF2B5EF4-FFF2-40B4-BE49-F238E27FC236}">
                <a16:creationId xmlns:a16="http://schemas.microsoft.com/office/drawing/2014/main" id="{F21FE131-4EBB-8349-8E08-9BEB6C4E794C}"/>
              </a:ext>
            </a:extLst>
          </p:cNvPr>
          <p:cNvSpPr txBox="1"/>
          <p:nvPr/>
        </p:nvSpPr>
        <p:spPr>
          <a:xfrm>
            <a:off x="5814138" y="4731990"/>
            <a:ext cx="2066720" cy="300082"/>
          </a:xfrm>
          <a:prstGeom prst="rect">
            <a:avLst/>
          </a:prstGeom>
          <a:noFill/>
        </p:spPr>
        <p:txBody>
          <a:bodyPr wrap="none" rtlCol="0">
            <a:spAutoFit/>
          </a:bodyPr>
          <a:lstStyle/>
          <a:p>
            <a:r>
              <a:rPr lang="en-IN" sz="1350" err="1">
                <a:solidFill>
                  <a:schemeClr val="bg1"/>
                </a:solidFill>
              </a:rPr>
              <a:t>Ponnurangam.kumaraguru</a:t>
            </a:r>
            <a:endParaRPr lang="en-US" sz="1350">
              <a:solidFill>
                <a:schemeClr val="bg1"/>
              </a:solidFill>
            </a:endParaRPr>
          </a:p>
        </p:txBody>
      </p:sp>
      <p:sp>
        <p:nvSpPr>
          <p:cNvPr id="13" name="TextBox 12">
            <a:extLst>
              <a:ext uri="{FF2B5EF4-FFF2-40B4-BE49-F238E27FC236}">
                <a16:creationId xmlns:a16="http://schemas.microsoft.com/office/drawing/2014/main" id="{7CEBFD7C-1D83-9A42-8206-8E4E834F6BE3}"/>
              </a:ext>
            </a:extLst>
          </p:cNvPr>
          <p:cNvSpPr txBox="1"/>
          <p:nvPr/>
        </p:nvSpPr>
        <p:spPr>
          <a:xfrm>
            <a:off x="2267744" y="2447184"/>
            <a:ext cx="4519747" cy="1400383"/>
          </a:xfrm>
          <a:prstGeom prst="rect">
            <a:avLst/>
          </a:prstGeom>
          <a:noFill/>
          <a:ln>
            <a:solidFill>
              <a:srgbClr val="33A4FF"/>
            </a:solidFill>
          </a:ln>
        </p:spPr>
        <p:txBody>
          <a:bodyPr wrap="square" rtlCol="0">
            <a:spAutoFit/>
          </a:bodyPr>
          <a:lstStyle/>
          <a:p>
            <a:pPr algn="ctr"/>
            <a:endParaRPr lang="en-IN">
              <a:solidFill>
                <a:schemeClr val="bg1"/>
              </a:solidFill>
              <a:latin typeface="Segoe UI" panose="020B0502040204020203" pitchFamily="34" charset="0"/>
              <a:cs typeface="Segoe UI" panose="020B0502040204020203" pitchFamily="34" charset="0"/>
            </a:endParaRPr>
          </a:p>
          <a:p>
            <a:pPr algn="ctr"/>
            <a:r>
              <a:rPr lang="en-IN" sz="2000" err="1">
                <a:solidFill>
                  <a:schemeClr val="bg1"/>
                </a:solidFill>
                <a:latin typeface="Segoe UI" panose="020B0502040204020203" pitchFamily="34" charset="0"/>
                <a:cs typeface="Segoe UI" panose="020B0502040204020203" pitchFamily="34" charset="0"/>
              </a:rPr>
              <a:t>Ponnurangam</a:t>
            </a:r>
            <a:r>
              <a:rPr lang="en-IN" sz="2000">
                <a:solidFill>
                  <a:schemeClr val="bg1"/>
                </a:solidFill>
                <a:latin typeface="Segoe UI" panose="020B0502040204020203" pitchFamily="34" charset="0"/>
                <a:cs typeface="Segoe UI" panose="020B0502040204020203" pitchFamily="34" charset="0"/>
              </a:rPr>
              <a:t> </a:t>
            </a:r>
            <a:r>
              <a:rPr lang="en-IN" sz="2000" err="1">
                <a:solidFill>
                  <a:schemeClr val="bg1"/>
                </a:solidFill>
                <a:latin typeface="Segoe UI" panose="020B0502040204020203" pitchFamily="34" charset="0"/>
                <a:cs typeface="Segoe UI" panose="020B0502040204020203" pitchFamily="34" charset="0"/>
              </a:rPr>
              <a:t>Kumaraguru</a:t>
            </a:r>
            <a:r>
              <a:rPr lang="en-IN" sz="2000">
                <a:solidFill>
                  <a:schemeClr val="bg1"/>
                </a:solidFill>
                <a:latin typeface="Segoe UI" panose="020B0502040204020203" pitchFamily="34" charset="0"/>
                <a:cs typeface="Segoe UI" panose="020B0502040204020203" pitchFamily="34" charset="0"/>
              </a:rPr>
              <a:t> (“PK”)</a:t>
            </a:r>
          </a:p>
          <a:p>
            <a:pPr algn="ctr"/>
            <a:r>
              <a:rPr lang="en-IN" sz="2000">
                <a:solidFill>
                  <a:schemeClr val="bg1"/>
                </a:solidFill>
                <a:latin typeface="Segoe UI" panose="020B0502040204020203" pitchFamily="34" charset="0"/>
                <a:cs typeface="Segoe UI" panose="020B0502040204020203" pitchFamily="34" charset="0"/>
              </a:rPr>
              <a:t>#</a:t>
            </a:r>
            <a:r>
              <a:rPr lang="en-IN" sz="2000" err="1">
                <a:solidFill>
                  <a:schemeClr val="bg1"/>
                </a:solidFill>
                <a:latin typeface="Segoe UI" panose="020B0502040204020203" pitchFamily="34" charset="0"/>
                <a:cs typeface="Segoe UI" panose="020B0502040204020203" pitchFamily="34" charset="0"/>
              </a:rPr>
              <a:t>ProfGiri</a:t>
            </a:r>
            <a:r>
              <a:rPr lang="en-IN" sz="2000">
                <a:solidFill>
                  <a:schemeClr val="bg1"/>
                </a:solidFill>
                <a:latin typeface="Segoe UI" panose="020B0502040204020203" pitchFamily="34" charset="0"/>
                <a:cs typeface="Segoe UI" panose="020B0502040204020203" pitchFamily="34" charset="0"/>
              </a:rPr>
              <a:t> @ IIIT Hyderabad</a:t>
            </a:r>
            <a:br>
              <a:rPr lang="en-IN"/>
            </a:br>
            <a:endParaRPr lang="en-US" sz="900">
              <a:solidFill>
                <a:schemeClr val="bg1">
                  <a:lumMod val="75000"/>
                </a:schemeClr>
              </a:solidFill>
            </a:endParaRPr>
          </a:p>
          <a:p>
            <a:endParaRPr lang="en-US"/>
          </a:p>
        </p:txBody>
      </p:sp>
    </p:spTree>
    <p:extLst>
      <p:ext uri="{BB962C8B-B14F-4D97-AF65-F5344CB8AC3E}">
        <p14:creationId xmlns:p14="http://schemas.microsoft.com/office/powerpoint/2010/main" val="2924195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10</a:t>
            </a:fld>
            <a:endParaRPr lang="en-US"/>
          </a:p>
        </p:txBody>
      </p:sp>
      <p:sp>
        <p:nvSpPr>
          <p:cNvPr id="6" name="Title 1">
            <a:extLst>
              <a:ext uri="{FF2B5EF4-FFF2-40B4-BE49-F238E27FC236}">
                <a16:creationId xmlns:a16="http://schemas.microsoft.com/office/drawing/2014/main" id="{23E36B12-4D1B-214B-A233-7A8396BB8BDD}"/>
              </a:ext>
            </a:extLst>
          </p:cNvPr>
          <p:cNvSpPr txBox="1">
            <a:spLocks/>
          </p:cNvSpPr>
          <p:nvPr/>
        </p:nvSpPr>
        <p:spPr>
          <a:xfrm>
            <a:off x="7924801" y="1743415"/>
            <a:ext cx="1076726"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dirty="0"/>
              <a:t>Strategy games    2016 / 17 </a:t>
            </a:r>
          </a:p>
          <a:p>
            <a:r>
              <a:rPr lang="en-US" sz="1600" dirty="0"/>
              <a:t>AlphaGo</a:t>
            </a:r>
          </a:p>
        </p:txBody>
      </p:sp>
      <p:pic>
        <p:nvPicPr>
          <p:cNvPr id="5" name="Picture 4" descr="A game board with black and white round pieces&#10;&#10;Description automatically generated">
            <a:extLst>
              <a:ext uri="{FF2B5EF4-FFF2-40B4-BE49-F238E27FC236}">
                <a16:creationId xmlns:a16="http://schemas.microsoft.com/office/drawing/2014/main" id="{69DEA746-3046-1D4E-A7B7-0CCD665AAE1F}"/>
              </a:ext>
            </a:extLst>
          </p:cNvPr>
          <p:cNvPicPr>
            <a:picLocks noChangeAspect="1"/>
          </p:cNvPicPr>
          <p:nvPr/>
        </p:nvPicPr>
        <p:blipFill>
          <a:blip r:embed="rId2"/>
          <a:stretch>
            <a:fillRect/>
          </a:stretch>
        </p:blipFill>
        <p:spPr>
          <a:xfrm>
            <a:off x="348343" y="413658"/>
            <a:ext cx="7228114" cy="4065814"/>
          </a:xfrm>
          <a:prstGeom prst="rect">
            <a:avLst/>
          </a:prstGeom>
        </p:spPr>
      </p:pic>
    </p:spTree>
    <p:extLst>
      <p:ext uri="{BB962C8B-B14F-4D97-AF65-F5344CB8AC3E}">
        <p14:creationId xmlns:p14="http://schemas.microsoft.com/office/powerpoint/2010/main" val="1083363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11</a:t>
            </a:fld>
            <a:endParaRPr lang="en-US"/>
          </a:p>
        </p:txBody>
      </p:sp>
      <p:sp>
        <p:nvSpPr>
          <p:cNvPr id="6" name="Title 1">
            <a:extLst>
              <a:ext uri="{FF2B5EF4-FFF2-40B4-BE49-F238E27FC236}">
                <a16:creationId xmlns:a16="http://schemas.microsoft.com/office/drawing/2014/main" id="{23E36B12-4D1B-214B-A233-7A8396BB8BDD}"/>
              </a:ext>
            </a:extLst>
          </p:cNvPr>
          <p:cNvSpPr txBox="1">
            <a:spLocks/>
          </p:cNvSpPr>
          <p:nvPr/>
        </p:nvSpPr>
        <p:spPr>
          <a:xfrm>
            <a:off x="7924801" y="1743415"/>
            <a:ext cx="1076726"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dirty="0"/>
              <a:t>Strategy games    2022 Diplomacy </a:t>
            </a:r>
          </a:p>
        </p:txBody>
      </p:sp>
      <p:pic>
        <p:nvPicPr>
          <p:cNvPr id="5" name="Picture 4" descr="A map of europe with different colored spots&#10;&#10;Description automatically generated">
            <a:extLst>
              <a:ext uri="{FF2B5EF4-FFF2-40B4-BE49-F238E27FC236}">
                <a16:creationId xmlns:a16="http://schemas.microsoft.com/office/drawing/2014/main" id="{33F7AEF6-D697-7B47-B569-03B37892741D}"/>
              </a:ext>
            </a:extLst>
          </p:cNvPr>
          <p:cNvPicPr>
            <a:picLocks noChangeAspect="1"/>
          </p:cNvPicPr>
          <p:nvPr/>
        </p:nvPicPr>
        <p:blipFill>
          <a:blip r:embed="rId3"/>
          <a:stretch>
            <a:fillRect/>
          </a:stretch>
        </p:blipFill>
        <p:spPr>
          <a:xfrm>
            <a:off x="142473" y="143215"/>
            <a:ext cx="5108494" cy="2839471"/>
          </a:xfrm>
          <a:prstGeom prst="rect">
            <a:avLst/>
          </a:prstGeom>
          <a:ln>
            <a:solidFill>
              <a:schemeClr val="tx1"/>
            </a:solidFill>
          </a:ln>
        </p:spPr>
      </p:pic>
      <p:pic>
        <p:nvPicPr>
          <p:cNvPr id="8" name="Picture 7" descr="A screenshot of a game&#10;&#10;Description automatically generated">
            <a:extLst>
              <a:ext uri="{FF2B5EF4-FFF2-40B4-BE49-F238E27FC236}">
                <a16:creationId xmlns:a16="http://schemas.microsoft.com/office/drawing/2014/main" id="{F43DCD69-5369-4C43-9A79-DFBC967A17BA}"/>
              </a:ext>
            </a:extLst>
          </p:cNvPr>
          <p:cNvPicPr>
            <a:picLocks noChangeAspect="1"/>
          </p:cNvPicPr>
          <p:nvPr/>
        </p:nvPicPr>
        <p:blipFill>
          <a:blip r:embed="rId4"/>
          <a:stretch>
            <a:fillRect/>
          </a:stretch>
        </p:blipFill>
        <p:spPr>
          <a:xfrm>
            <a:off x="5374701" y="-9185"/>
            <a:ext cx="2550100" cy="4896871"/>
          </a:xfrm>
          <a:prstGeom prst="rect">
            <a:avLst/>
          </a:prstGeom>
        </p:spPr>
      </p:pic>
      <p:sp>
        <p:nvSpPr>
          <p:cNvPr id="9" name="TextBox 8">
            <a:extLst>
              <a:ext uri="{FF2B5EF4-FFF2-40B4-BE49-F238E27FC236}">
                <a16:creationId xmlns:a16="http://schemas.microsoft.com/office/drawing/2014/main" id="{8E1C8DA5-8F72-5042-8F5A-8DBC89DD26E8}"/>
              </a:ext>
            </a:extLst>
          </p:cNvPr>
          <p:cNvSpPr txBox="1"/>
          <p:nvPr/>
        </p:nvSpPr>
        <p:spPr>
          <a:xfrm>
            <a:off x="142473" y="4681981"/>
            <a:ext cx="3021981" cy="261610"/>
          </a:xfrm>
          <a:prstGeom prst="rect">
            <a:avLst/>
          </a:prstGeom>
          <a:noFill/>
        </p:spPr>
        <p:txBody>
          <a:bodyPr wrap="none" rtlCol="0">
            <a:spAutoFit/>
          </a:bodyPr>
          <a:lstStyle/>
          <a:p>
            <a:r>
              <a:rPr lang="en-US" sz="1100" dirty="0">
                <a:hlinkClick r:id="rId5"/>
              </a:rPr>
              <a:t>https://en.wikipedia.org/wiki/Diplomacy_(game)</a:t>
            </a:r>
            <a:r>
              <a:rPr lang="en-US" sz="1100" dirty="0"/>
              <a:t> </a:t>
            </a:r>
          </a:p>
        </p:txBody>
      </p:sp>
      <p:sp>
        <p:nvSpPr>
          <p:cNvPr id="10" name="TextBox 9">
            <a:extLst>
              <a:ext uri="{FF2B5EF4-FFF2-40B4-BE49-F238E27FC236}">
                <a16:creationId xmlns:a16="http://schemas.microsoft.com/office/drawing/2014/main" id="{CF789060-1C74-6C44-8241-7F2146E61CE1}"/>
              </a:ext>
            </a:extLst>
          </p:cNvPr>
          <p:cNvSpPr txBox="1"/>
          <p:nvPr/>
        </p:nvSpPr>
        <p:spPr>
          <a:xfrm>
            <a:off x="142473" y="3570515"/>
            <a:ext cx="5286640" cy="369332"/>
          </a:xfrm>
          <a:prstGeom prst="rect">
            <a:avLst/>
          </a:prstGeom>
          <a:noFill/>
        </p:spPr>
        <p:txBody>
          <a:bodyPr wrap="none" rtlCol="0">
            <a:spAutoFit/>
          </a:bodyPr>
          <a:lstStyle/>
          <a:p>
            <a:r>
              <a:rPr lang="en-US" dirty="0"/>
              <a:t>Hidden alliances, negotiations, deceiving other players</a:t>
            </a:r>
          </a:p>
        </p:txBody>
      </p:sp>
    </p:spTree>
    <p:extLst>
      <p:ext uri="{BB962C8B-B14F-4D97-AF65-F5344CB8AC3E}">
        <p14:creationId xmlns:p14="http://schemas.microsoft.com/office/powerpoint/2010/main" val="1246085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BF429-47D7-1C4B-B0FC-6F803369C6F3}"/>
              </a:ext>
            </a:extLst>
          </p:cNvPr>
          <p:cNvSpPr>
            <a:spLocks noGrp="1"/>
          </p:cNvSpPr>
          <p:nvPr>
            <p:ph type="title"/>
          </p:nvPr>
        </p:nvSpPr>
        <p:spPr/>
        <p:txBody>
          <a:bodyPr/>
          <a:lstStyle/>
          <a:p>
            <a:r>
              <a:rPr lang="en-US" dirty="0"/>
              <a:t>Language based tasks </a:t>
            </a:r>
          </a:p>
        </p:txBody>
      </p:sp>
      <p:sp>
        <p:nvSpPr>
          <p:cNvPr id="3" name="Content Placeholder 2">
            <a:extLst>
              <a:ext uri="{FF2B5EF4-FFF2-40B4-BE49-F238E27FC236}">
                <a16:creationId xmlns:a16="http://schemas.microsoft.com/office/drawing/2014/main" id="{5CD4F668-E1BB-9E41-A293-1223316BD04A}"/>
              </a:ext>
            </a:extLst>
          </p:cNvPr>
          <p:cNvSpPr>
            <a:spLocks noGrp="1"/>
          </p:cNvSpPr>
          <p:nvPr>
            <p:ph idx="1"/>
          </p:nvPr>
        </p:nvSpPr>
        <p:spPr/>
        <p:txBody>
          <a:bodyPr/>
          <a:lstStyle/>
          <a:p>
            <a:pPr marL="0" indent="0">
              <a:buNone/>
            </a:pPr>
            <a:r>
              <a:rPr lang="en-US" dirty="0"/>
              <a:t>Text generation </a:t>
            </a:r>
          </a:p>
          <a:p>
            <a:pPr marL="0" indent="0">
              <a:buNone/>
            </a:pPr>
            <a:r>
              <a:rPr lang="en-US" dirty="0"/>
              <a:t>Common-sense Q&amp;A </a:t>
            </a:r>
          </a:p>
          <a:p>
            <a:pPr marL="0" indent="0">
              <a:buNone/>
            </a:pPr>
            <a:r>
              <a:rPr lang="en-US" dirty="0"/>
              <a:t>Planning &amp; strategic thinking </a:t>
            </a:r>
          </a:p>
          <a:p>
            <a:pPr marL="0" indent="0">
              <a:buNone/>
            </a:pPr>
            <a:endParaRPr lang="en-US" dirty="0"/>
          </a:p>
        </p:txBody>
      </p:sp>
      <p:sp>
        <p:nvSpPr>
          <p:cNvPr id="4" name="Slide Number Placeholder 3">
            <a:extLst>
              <a:ext uri="{FF2B5EF4-FFF2-40B4-BE49-F238E27FC236}">
                <a16:creationId xmlns:a16="http://schemas.microsoft.com/office/drawing/2014/main" id="{D7D42362-C017-D145-B0BC-631C33E65502}"/>
              </a:ext>
            </a:extLst>
          </p:cNvPr>
          <p:cNvSpPr>
            <a:spLocks noGrp="1"/>
          </p:cNvSpPr>
          <p:nvPr>
            <p:ph type="sldNum" sz="quarter" idx="12"/>
          </p:nvPr>
        </p:nvSpPr>
        <p:spPr/>
        <p:txBody>
          <a:bodyPr/>
          <a:lstStyle/>
          <a:p>
            <a:fld id="{3C019224-340E-4140-A4D7-BC85D10498F4}" type="slidenum">
              <a:rPr lang="en-US" smtClean="0"/>
              <a:pPr/>
              <a:t>12</a:t>
            </a:fld>
            <a:endParaRPr lang="en-US"/>
          </a:p>
        </p:txBody>
      </p:sp>
    </p:spTree>
    <p:extLst>
      <p:ext uri="{BB962C8B-B14F-4D97-AF65-F5344CB8AC3E}">
        <p14:creationId xmlns:p14="http://schemas.microsoft.com/office/powerpoint/2010/main" val="3189180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9563B-9F1D-5C43-B1D8-657BEB6E9DCB}"/>
              </a:ext>
            </a:extLst>
          </p:cNvPr>
          <p:cNvSpPr>
            <a:spLocks noGrp="1"/>
          </p:cNvSpPr>
          <p:nvPr>
            <p:ph type="title"/>
          </p:nvPr>
        </p:nvSpPr>
        <p:spPr>
          <a:xfrm>
            <a:off x="204108" y="273844"/>
            <a:ext cx="7886700" cy="994172"/>
          </a:xfrm>
        </p:spPr>
        <p:txBody>
          <a:bodyPr>
            <a:normAutofit/>
          </a:bodyPr>
          <a:lstStyle/>
          <a:p>
            <a:r>
              <a:rPr lang="en-US" dirty="0"/>
              <a:t>Language models</a:t>
            </a:r>
            <a:br>
              <a:rPr lang="en-US" dirty="0"/>
            </a:br>
            <a:r>
              <a:rPr lang="en-US" dirty="0"/>
              <a:t>2011</a:t>
            </a:r>
          </a:p>
        </p:txBody>
      </p:sp>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13</a:t>
            </a:fld>
            <a:endParaRPr lang="en-US"/>
          </a:p>
        </p:txBody>
      </p:sp>
      <p:pic>
        <p:nvPicPr>
          <p:cNvPr id="5" name="Picture 4" descr="A screenshot of a text&#10;&#10;Description automatically generated">
            <a:extLst>
              <a:ext uri="{FF2B5EF4-FFF2-40B4-BE49-F238E27FC236}">
                <a16:creationId xmlns:a16="http://schemas.microsoft.com/office/drawing/2014/main" id="{86BB48DA-3111-8343-B6E8-8318D370A941}"/>
              </a:ext>
            </a:extLst>
          </p:cNvPr>
          <p:cNvPicPr>
            <a:picLocks noChangeAspect="1"/>
          </p:cNvPicPr>
          <p:nvPr/>
        </p:nvPicPr>
        <p:blipFill>
          <a:blip r:embed="rId2"/>
          <a:stretch>
            <a:fillRect/>
          </a:stretch>
        </p:blipFill>
        <p:spPr>
          <a:xfrm>
            <a:off x="3331028" y="102393"/>
            <a:ext cx="5812971" cy="4965844"/>
          </a:xfrm>
          <a:prstGeom prst="rect">
            <a:avLst/>
          </a:prstGeom>
          <a:ln>
            <a:solidFill>
              <a:schemeClr val="tx1"/>
            </a:solidFill>
          </a:ln>
        </p:spPr>
      </p:pic>
    </p:spTree>
    <p:extLst>
      <p:ext uri="{BB962C8B-B14F-4D97-AF65-F5344CB8AC3E}">
        <p14:creationId xmlns:p14="http://schemas.microsoft.com/office/powerpoint/2010/main" val="2669992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9563B-9F1D-5C43-B1D8-657BEB6E9DCB}"/>
              </a:ext>
            </a:extLst>
          </p:cNvPr>
          <p:cNvSpPr>
            <a:spLocks noGrp="1"/>
          </p:cNvSpPr>
          <p:nvPr>
            <p:ph type="title"/>
          </p:nvPr>
        </p:nvSpPr>
        <p:spPr>
          <a:xfrm>
            <a:off x="0" y="240507"/>
            <a:ext cx="7886700" cy="994172"/>
          </a:xfrm>
        </p:spPr>
        <p:txBody>
          <a:bodyPr>
            <a:normAutofit/>
          </a:bodyPr>
          <a:lstStyle/>
          <a:p>
            <a:r>
              <a:rPr lang="en-US" dirty="0" err="1"/>
              <a:t>ChatGPT</a:t>
            </a:r>
            <a:r>
              <a:rPr lang="en-US" dirty="0"/>
              <a:t> 2022</a:t>
            </a:r>
          </a:p>
        </p:txBody>
      </p:sp>
      <p:sp>
        <p:nvSpPr>
          <p:cNvPr id="7" name="Content Placeholder 6">
            <a:extLst>
              <a:ext uri="{FF2B5EF4-FFF2-40B4-BE49-F238E27FC236}">
                <a16:creationId xmlns:a16="http://schemas.microsoft.com/office/drawing/2014/main" id="{152B7B0A-43FC-B345-8CFE-DA5062F47477}"/>
              </a:ext>
            </a:extLst>
          </p:cNvPr>
          <p:cNvSpPr>
            <a:spLocks noGrp="1"/>
          </p:cNvSpPr>
          <p:nvPr>
            <p:ph idx="1"/>
          </p:nvPr>
        </p:nvSpPr>
        <p:spPr>
          <a:xfrm>
            <a:off x="0" y="1369219"/>
            <a:ext cx="2797629" cy="3263504"/>
          </a:xfrm>
        </p:spPr>
        <p:txBody>
          <a:bodyPr/>
          <a:lstStyle/>
          <a:p>
            <a:pPr marL="0" indent="0">
              <a:buNone/>
            </a:pPr>
            <a:r>
              <a:rPr lang="en-US" dirty="0"/>
              <a:t>Significant changes form GPT-3</a:t>
            </a:r>
          </a:p>
        </p:txBody>
      </p:sp>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14</a:t>
            </a:fld>
            <a:endParaRPr lang="en-US"/>
          </a:p>
        </p:txBody>
      </p:sp>
      <p:pic>
        <p:nvPicPr>
          <p:cNvPr id="6" name="Picture 5" descr="A screenshot of a phone&#10;&#10;Description automatically generated">
            <a:extLst>
              <a:ext uri="{FF2B5EF4-FFF2-40B4-BE49-F238E27FC236}">
                <a16:creationId xmlns:a16="http://schemas.microsoft.com/office/drawing/2014/main" id="{3120673B-E5F6-8B46-AE86-0B7B7B659D72}"/>
              </a:ext>
            </a:extLst>
          </p:cNvPr>
          <p:cNvPicPr>
            <a:picLocks noChangeAspect="1"/>
          </p:cNvPicPr>
          <p:nvPr/>
        </p:nvPicPr>
        <p:blipFill>
          <a:blip r:embed="rId2"/>
          <a:stretch>
            <a:fillRect/>
          </a:stretch>
        </p:blipFill>
        <p:spPr>
          <a:xfrm>
            <a:off x="3057018" y="0"/>
            <a:ext cx="6086982" cy="5143500"/>
          </a:xfrm>
          <a:prstGeom prst="rect">
            <a:avLst/>
          </a:prstGeom>
          <a:ln>
            <a:solidFill>
              <a:schemeClr val="tx1"/>
            </a:solidFill>
          </a:ln>
        </p:spPr>
      </p:pic>
    </p:spTree>
    <p:extLst>
      <p:ext uri="{BB962C8B-B14F-4D97-AF65-F5344CB8AC3E}">
        <p14:creationId xmlns:p14="http://schemas.microsoft.com/office/powerpoint/2010/main" val="646248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9563B-9F1D-5C43-B1D8-657BEB6E9DCB}"/>
              </a:ext>
            </a:extLst>
          </p:cNvPr>
          <p:cNvSpPr>
            <a:spLocks noGrp="1"/>
          </p:cNvSpPr>
          <p:nvPr>
            <p:ph type="title"/>
          </p:nvPr>
        </p:nvSpPr>
        <p:spPr>
          <a:xfrm>
            <a:off x="0" y="240507"/>
            <a:ext cx="7886700" cy="994172"/>
          </a:xfrm>
        </p:spPr>
        <p:txBody>
          <a:bodyPr>
            <a:normAutofit/>
          </a:bodyPr>
          <a:lstStyle/>
          <a:p>
            <a:r>
              <a:rPr lang="en-US" dirty="0"/>
              <a:t>Common sense Q&amp;A </a:t>
            </a:r>
          </a:p>
        </p:txBody>
      </p:sp>
      <p:sp>
        <p:nvSpPr>
          <p:cNvPr id="7" name="Content Placeholder 6">
            <a:extLst>
              <a:ext uri="{FF2B5EF4-FFF2-40B4-BE49-F238E27FC236}">
                <a16:creationId xmlns:a16="http://schemas.microsoft.com/office/drawing/2014/main" id="{152B7B0A-43FC-B345-8CFE-DA5062F47477}"/>
              </a:ext>
            </a:extLst>
          </p:cNvPr>
          <p:cNvSpPr>
            <a:spLocks noGrp="1"/>
          </p:cNvSpPr>
          <p:nvPr>
            <p:ph idx="1"/>
          </p:nvPr>
        </p:nvSpPr>
        <p:spPr>
          <a:xfrm>
            <a:off x="0" y="1369219"/>
            <a:ext cx="2797629" cy="3263504"/>
          </a:xfrm>
        </p:spPr>
        <p:txBody>
          <a:bodyPr/>
          <a:lstStyle/>
          <a:p>
            <a:pPr marL="0" indent="0">
              <a:buNone/>
            </a:pPr>
            <a:r>
              <a:rPr lang="en-US" dirty="0"/>
              <a:t>Google’s 2022 </a:t>
            </a:r>
          </a:p>
          <a:p>
            <a:pPr marL="0" indent="0">
              <a:buNone/>
            </a:pPr>
            <a:r>
              <a:rPr lang="en-US" dirty="0" err="1"/>
              <a:t>PaLM</a:t>
            </a:r>
            <a:r>
              <a:rPr lang="en-US" dirty="0"/>
              <a:t> model </a:t>
            </a:r>
          </a:p>
        </p:txBody>
      </p:sp>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15</a:t>
            </a:fld>
            <a:endParaRPr lang="en-US"/>
          </a:p>
        </p:txBody>
      </p:sp>
      <p:pic>
        <p:nvPicPr>
          <p:cNvPr id="5" name="Picture 4" descr="A screenshot of a video game&#10;&#10;Description automatically generated">
            <a:extLst>
              <a:ext uri="{FF2B5EF4-FFF2-40B4-BE49-F238E27FC236}">
                <a16:creationId xmlns:a16="http://schemas.microsoft.com/office/drawing/2014/main" id="{942B771B-7E5C-FD44-91EA-18FBA06B4EB8}"/>
              </a:ext>
            </a:extLst>
          </p:cNvPr>
          <p:cNvPicPr>
            <a:picLocks noChangeAspect="1"/>
          </p:cNvPicPr>
          <p:nvPr/>
        </p:nvPicPr>
        <p:blipFill>
          <a:blip r:embed="rId2"/>
          <a:stretch>
            <a:fillRect/>
          </a:stretch>
        </p:blipFill>
        <p:spPr>
          <a:xfrm>
            <a:off x="2927350" y="1146573"/>
            <a:ext cx="5788844" cy="3486150"/>
          </a:xfrm>
          <a:prstGeom prst="rect">
            <a:avLst/>
          </a:prstGeom>
          <a:ln>
            <a:solidFill>
              <a:schemeClr val="tx1"/>
            </a:solidFill>
          </a:ln>
        </p:spPr>
      </p:pic>
    </p:spTree>
    <p:extLst>
      <p:ext uri="{BB962C8B-B14F-4D97-AF65-F5344CB8AC3E}">
        <p14:creationId xmlns:p14="http://schemas.microsoft.com/office/powerpoint/2010/main" val="2411469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9563B-9F1D-5C43-B1D8-657BEB6E9DCB}"/>
              </a:ext>
            </a:extLst>
          </p:cNvPr>
          <p:cNvSpPr>
            <a:spLocks noGrp="1"/>
          </p:cNvSpPr>
          <p:nvPr>
            <p:ph type="title"/>
          </p:nvPr>
        </p:nvSpPr>
        <p:spPr>
          <a:xfrm>
            <a:off x="0" y="240507"/>
            <a:ext cx="7886700" cy="994172"/>
          </a:xfrm>
        </p:spPr>
        <p:txBody>
          <a:bodyPr>
            <a:normAutofit/>
          </a:bodyPr>
          <a:lstStyle/>
          <a:p>
            <a:r>
              <a:rPr lang="en-US" dirty="0"/>
              <a:t>AP exam</a:t>
            </a:r>
          </a:p>
        </p:txBody>
      </p:sp>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16</a:t>
            </a:fld>
            <a:endParaRPr lang="en-US"/>
          </a:p>
        </p:txBody>
      </p:sp>
      <p:pic>
        <p:nvPicPr>
          <p:cNvPr id="6" name="Picture 5" descr="A graph of a bar graph&#10;&#10;Description automatically generated">
            <a:extLst>
              <a:ext uri="{FF2B5EF4-FFF2-40B4-BE49-F238E27FC236}">
                <a16:creationId xmlns:a16="http://schemas.microsoft.com/office/drawing/2014/main" id="{6DA703D9-A306-AE4E-A2EE-48B925CD29F0}"/>
              </a:ext>
            </a:extLst>
          </p:cNvPr>
          <p:cNvPicPr>
            <a:picLocks noChangeAspect="1"/>
          </p:cNvPicPr>
          <p:nvPr/>
        </p:nvPicPr>
        <p:blipFill>
          <a:blip r:embed="rId2"/>
          <a:stretch>
            <a:fillRect/>
          </a:stretch>
        </p:blipFill>
        <p:spPr>
          <a:xfrm>
            <a:off x="2797629" y="422273"/>
            <a:ext cx="5978054" cy="4432300"/>
          </a:xfrm>
          <a:prstGeom prst="rect">
            <a:avLst/>
          </a:prstGeom>
        </p:spPr>
      </p:pic>
    </p:spTree>
    <p:extLst>
      <p:ext uri="{BB962C8B-B14F-4D97-AF65-F5344CB8AC3E}">
        <p14:creationId xmlns:p14="http://schemas.microsoft.com/office/powerpoint/2010/main" val="2252359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9563B-9F1D-5C43-B1D8-657BEB6E9DCB}"/>
              </a:ext>
            </a:extLst>
          </p:cNvPr>
          <p:cNvSpPr>
            <a:spLocks noGrp="1"/>
          </p:cNvSpPr>
          <p:nvPr>
            <p:ph type="title"/>
          </p:nvPr>
        </p:nvSpPr>
        <p:spPr>
          <a:xfrm>
            <a:off x="0" y="-13493"/>
            <a:ext cx="4267200" cy="994172"/>
          </a:xfrm>
        </p:spPr>
        <p:txBody>
          <a:bodyPr>
            <a:normAutofit/>
          </a:bodyPr>
          <a:lstStyle/>
          <a:p>
            <a:r>
              <a:rPr lang="en-US" dirty="0"/>
              <a:t>Planning &amp; Strategic thinking </a:t>
            </a:r>
          </a:p>
        </p:txBody>
      </p:sp>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17</a:t>
            </a:fld>
            <a:endParaRPr lang="en-US"/>
          </a:p>
        </p:txBody>
      </p:sp>
      <p:pic>
        <p:nvPicPr>
          <p:cNvPr id="6" name="Picture 5" descr="A screenshot of a cellphone&#10;&#10;Description automatically generated">
            <a:extLst>
              <a:ext uri="{FF2B5EF4-FFF2-40B4-BE49-F238E27FC236}">
                <a16:creationId xmlns:a16="http://schemas.microsoft.com/office/drawing/2014/main" id="{A4C10DFB-37CD-604B-9743-E8894967B7EA}"/>
              </a:ext>
            </a:extLst>
          </p:cNvPr>
          <p:cNvPicPr>
            <a:picLocks noChangeAspect="1"/>
          </p:cNvPicPr>
          <p:nvPr/>
        </p:nvPicPr>
        <p:blipFill>
          <a:blip r:embed="rId2"/>
          <a:stretch>
            <a:fillRect/>
          </a:stretch>
        </p:blipFill>
        <p:spPr>
          <a:xfrm>
            <a:off x="4572000" y="0"/>
            <a:ext cx="4557084" cy="5143500"/>
          </a:xfrm>
          <a:prstGeom prst="rect">
            <a:avLst/>
          </a:prstGeom>
          <a:ln>
            <a:solidFill>
              <a:schemeClr val="tx1"/>
            </a:solidFill>
          </a:ln>
        </p:spPr>
      </p:pic>
      <p:sp>
        <p:nvSpPr>
          <p:cNvPr id="9" name="Content Placeholder 8">
            <a:extLst>
              <a:ext uri="{FF2B5EF4-FFF2-40B4-BE49-F238E27FC236}">
                <a16:creationId xmlns:a16="http://schemas.microsoft.com/office/drawing/2014/main" id="{ED5C6080-C31F-3341-B4D2-29B06AEC9E9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53053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9563B-9F1D-5C43-B1D8-657BEB6E9DCB}"/>
              </a:ext>
            </a:extLst>
          </p:cNvPr>
          <p:cNvSpPr>
            <a:spLocks noGrp="1"/>
          </p:cNvSpPr>
          <p:nvPr>
            <p:ph type="title"/>
          </p:nvPr>
        </p:nvSpPr>
        <p:spPr>
          <a:xfrm>
            <a:off x="0" y="-13493"/>
            <a:ext cx="4267200" cy="994172"/>
          </a:xfrm>
        </p:spPr>
        <p:txBody>
          <a:bodyPr>
            <a:normAutofit/>
          </a:bodyPr>
          <a:lstStyle/>
          <a:p>
            <a:r>
              <a:rPr lang="en-US" dirty="0"/>
              <a:t>Acting on instruction / plans </a:t>
            </a:r>
          </a:p>
        </p:txBody>
      </p:sp>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18</a:t>
            </a:fld>
            <a:endParaRPr lang="en-US"/>
          </a:p>
        </p:txBody>
      </p:sp>
      <p:sp>
        <p:nvSpPr>
          <p:cNvPr id="3" name="TextBox 2">
            <a:extLst>
              <a:ext uri="{FF2B5EF4-FFF2-40B4-BE49-F238E27FC236}">
                <a16:creationId xmlns:a16="http://schemas.microsoft.com/office/drawing/2014/main" id="{452C7D0A-F51D-A741-A52E-D6E526A19C5F}"/>
              </a:ext>
            </a:extLst>
          </p:cNvPr>
          <p:cNvSpPr txBox="1"/>
          <p:nvPr/>
        </p:nvSpPr>
        <p:spPr>
          <a:xfrm>
            <a:off x="190500" y="4775200"/>
            <a:ext cx="3322192" cy="369332"/>
          </a:xfrm>
          <a:prstGeom prst="rect">
            <a:avLst/>
          </a:prstGeom>
          <a:noFill/>
        </p:spPr>
        <p:txBody>
          <a:bodyPr wrap="none" rtlCol="0">
            <a:spAutoFit/>
          </a:bodyPr>
          <a:lstStyle/>
          <a:p>
            <a:r>
              <a:rPr lang="en-US" dirty="0">
                <a:hlinkClick r:id="rId2"/>
              </a:rPr>
              <a:t>https://www.adept.ai/blog/act-1</a:t>
            </a:r>
            <a:r>
              <a:rPr lang="en-US" dirty="0"/>
              <a:t> </a:t>
            </a:r>
          </a:p>
        </p:txBody>
      </p:sp>
      <p:pic>
        <p:nvPicPr>
          <p:cNvPr id="7" name="Picture 6" descr="A screenshot of a computer screen&#10;&#10;Description automatically generated">
            <a:extLst>
              <a:ext uri="{FF2B5EF4-FFF2-40B4-BE49-F238E27FC236}">
                <a16:creationId xmlns:a16="http://schemas.microsoft.com/office/drawing/2014/main" id="{E5648861-D3C5-8F4E-9F29-78B05F13D04D}"/>
              </a:ext>
            </a:extLst>
          </p:cNvPr>
          <p:cNvPicPr>
            <a:picLocks noChangeAspect="1"/>
          </p:cNvPicPr>
          <p:nvPr/>
        </p:nvPicPr>
        <p:blipFill>
          <a:blip r:embed="rId3"/>
          <a:stretch>
            <a:fillRect/>
          </a:stretch>
        </p:blipFill>
        <p:spPr>
          <a:xfrm>
            <a:off x="4172415" y="453767"/>
            <a:ext cx="4342935" cy="4235966"/>
          </a:xfrm>
          <a:prstGeom prst="rect">
            <a:avLst/>
          </a:prstGeom>
          <a:ln>
            <a:solidFill>
              <a:schemeClr val="tx1"/>
            </a:solidFill>
          </a:ln>
        </p:spPr>
      </p:pic>
    </p:spTree>
    <p:extLst>
      <p:ext uri="{BB962C8B-B14F-4D97-AF65-F5344CB8AC3E}">
        <p14:creationId xmlns:p14="http://schemas.microsoft.com/office/powerpoint/2010/main" val="1144325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EEE6A-D922-694C-A9E6-92E2933EBDFF}"/>
              </a:ext>
            </a:extLst>
          </p:cNvPr>
          <p:cNvSpPr>
            <a:spLocks noGrp="1"/>
          </p:cNvSpPr>
          <p:nvPr>
            <p:ph type="title"/>
          </p:nvPr>
        </p:nvSpPr>
        <p:spPr/>
        <p:txBody>
          <a:bodyPr/>
          <a:lstStyle/>
          <a:p>
            <a:r>
              <a:rPr lang="en-US"/>
              <a:t>Similar systems / applications </a:t>
            </a:r>
          </a:p>
        </p:txBody>
      </p:sp>
      <p:sp>
        <p:nvSpPr>
          <p:cNvPr id="3" name="Content Placeholder 2">
            <a:extLst>
              <a:ext uri="{FF2B5EF4-FFF2-40B4-BE49-F238E27FC236}">
                <a16:creationId xmlns:a16="http://schemas.microsoft.com/office/drawing/2014/main" id="{113BB542-6862-8949-957F-271013EBE024}"/>
              </a:ext>
            </a:extLst>
          </p:cNvPr>
          <p:cNvSpPr>
            <a:spLocks noGrp="1"/>
          </p:cNvSpPr>
          <p:nvPr>
            <p:ph idx="1"/>
          </p:nvPr>
        </p:nvSpPr>
        <p:spPr/>
        <p:txBody>
          <a:bodyPr>
            <a:normAutofit lnSpcReduction="10000"/>
          </a:bodyPr>
          <a:lstStyle/>
          <a:p>
            <a:pPr marL="0" indent="0">
              <a:buNone/>
            </a:pPr>
            <a:r>
              <a:rPr lang="en-US"/>
              <a:t>Bard by Google - is connected to internet, docs, drive, </a:t>
            </a:r>
            <a:r>
              <a:rPr lang="en-US" err="1"/>
              <a:t>gmail</a:t>
            </a:r>
            <a:endParaRPr lang="en-US"/>
          </a:p>
          <a:p>
            <a:pPr marL="0" indent="0">
              <a:buNone/>
            </a:pPr>
            <a:r>
              <a:rPr lang="en-US" err="1"/>
              <a:t>LLaMa</a:t>
            </a:r>
            <a:r>
              <a:rPr lang="en-US"/>
              <a:t> by Meta - open source LLM </a:t>
            </a:r>
          </a:p>
          <a:p>
            <a:pPr marL="0" indent="0">
              <a:buNone/>
            </a:pPr>
            <a:r>
              <a:rPr lang="en-US" err="1"/>
              <a:t>BingChat</a:t>
            </a:r>
            <a:r>
              <a:rPr lang="en-US"/>
              <a:t> by Microsoft - integrates GPT with internet</a:t>
            </a:r>
          </a:p>
          <a:p>
            <a:pPr marL="0" indent="0">
              <a:buNone/>
            </a:pPr>
            <a:r>
              <a:rPr lang="en-US"/>
              <a:t>Copilot X by </a:t>
            </a:r>
            <a:r>
              <a:rPr lang="en-US" err="1"/>
              <a:t>Github</a:t>
            </a:r>
            <a:r>
              <a:rPr lang="en-US"/>
              <a:t> - integrates with </a:t>
            </a:r>
            <a:r>
              <a:rPr lang="en-US" err="1"/>
              <a:t>VSCode</a:t>
            </a:r>
            <a:r>
              <a:rPr lang="en-US"/>
              <a:t> to help you write code</a:t>
            </a:r>
          </a:p>
          <a:p>
            <a:pPr marL="0" indent="0">
              <a:buNone/>
            </a:pPr>
            <a:r>
              <a:rPr lang="en-US" err="1"/>
              <a:t>HuggingChat</a:t>
            </a:r>
            <a:r>
              <a:rPr lang="en-US"/>
              <a:t> - open source </a:t>
            </a:r>
            <a:r>
              <a:rPr lang="en-US" err="1"/>
              <a:t>chatGPT</a:t>
            </a:r>
            <a:r>
              <a:rPr lang="en-US"/>
              <a:t> alternative</a:t>
            </a:r>
          </a:p>
          <a:p>
            <a:pPr marL="0" indent="0">
              <a:buNone/>
            </a:pPr>
            <a:r>
              <a:rPr lang="en-US"/>
              <a:t>BLOOM by </a:t>
            </a:r>
            <a:r>
              <a:rPr lang="en-US" err="1"/>
              <a:t>BigScience</a:t>
            </a:r>
            <a:r>
              <a:rPr lang="en-US"/>
              <a:t> - multilingual LLM</a:t>
            </a:r>
          </a:p>
          <a:p>
            <a:pPr marL="0" indent="0">
              <a:buNone/>
            </a:pPr>
            <a:r>
              <a:rPr lang="en-US" err="1"/>
              <a:t>OverflowAI</a:t>
            </a:r>
            <a:r>
              <a:rPr lang="en-US"/>
              <a:t> by </a:t>
            </a:r>
            <a:r>
              <a:rPr lang="en-US" err="1"/>
              <a:t>StackOverflow</a:t>
            </a:r>
            <a:r>
              <a:rPr lang="en-US"/>
              <a:t> - LLM trained by </a:t>
            </a:r>
            <a:r>
              <a:rPr lang="en-US" err="1"/>
              <a:t>stackoverflow</a:t>
            </a:r>
            <a:endParaRPr lang="en-US"/>
          </a:p>
          <a:p>
            <a:pPr marL="0" indent="0">
              <a:buNone/>
            </a:pPr>
            <a:r>
              <a:rPr lang="en-US"/>
              <a:t>Poe by Quora - has chatbot personalities</a:t>
            </a:r>
          </a:p>
          <a:p>
            <a:pPr marL="0" indent="0">
              <a:buNone/>
            </a:pPr>
            <a:r>
              <a:rPr lang="en-US" err="1"/>
              <a:t>YouChat</a:t>
            </a:r>
            <a:r>
              <a:rPr lang="en-US"/>
              <a:t> - LLM powered by search engine </a:t>
            </a:r>
            <a:r>
              <a:rPr lang="en-US" err="1"/>
              <a:t>You.com</a:t>
            </a:r>
            <a:r>
              <a:rPr lang="en-US"/>
              <a:t> </a:t>
            </a:r>
          </a:p>
        </p:txBody>
      </p:sp>
      <p:sp>
        <p:nvSpPr>
          <p:cNvPr id="4" name="Slide Number Placeholder 3">
            <a:extLst>
              <a:ext uri="{FF2B5EF4-FFF2-40B4-BE49-F238E27FC236}">
                <a16:creationId xmlns:a16="http://schemas.microsoft.com/office/drawing/2014/main" id="{3AD5A02E-DE1D-2D4C-854E-05ABEF8891D3}"/>
              </a:ext>
            </a:extLst>
          </p:cNvPr>
          <p:cNvSpPr>
            <a:spLocks noGrp="1"/>
          </p:cNvSpPr>
          <p:nvPr>
            <p:ph type="sldNum" sz="quarter" idx="12"/>
          </p:nvPr>
        </p:nvSpPr>
        <p:spPr/>
        <p:txBody>
          <a:bodyPr/>
          <a:lstStyle/>
          <a:p>
            <a:fld id="{3C019224-340E-4140-A4D7-BC85D10498F4}" type="slidenum">
              <a:rPr lang="en-US" smtClean="0"/>
              <a:pPr/>
              <a:t>19</a:t>
            </a:fld>
            <a:endParaRPr lang="en-US"/>
          </a:p>
        </p:txBody>
      </p:sp>
    </p:spTree>
    <p:extLst>
      <p:ext uri="{BB962C8B-B14F-4D97-AF65-F5344CB8AC3E}">
        <p14:creationId xmlns:p14="http://schemas.microsoft.com/office/powerpoint/2010/main" val="2476696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3BC7C-5EEE-1841-93AC-E38E83DF8711}"/>
              </a:ext>
            </a:extLst>
          </p:cNvPr>
          <p:cNvSpPr>
            <a:spLocks noGrp="1"/>
          </p:cNvSpPr>
          <p:nvPr>
            <p:ph type="title"/>
          </p:nvPr>
        </p:nvSpPr>
        <p:spPr/>
        <p:txBody>
          <a:bodyPr/>
          <a:lstStyle/>
          <a:p>
            <a:r>
              <a:rPr lang="en-US" dirty="0"/>
              <a:t>What is the current situation? </a:t>
            </a:r>
          </a:p>
        </p:txBody>
      </p:sp>
      <p:sp>
        <p:nvSpPr>
          <p:cNvPr id="3" name="Content Placeholder 2">
            <a:extLst>
              <a:ext uri="{FF2B5EF4-FFF2-40B4-BE49-F238E27FC236}">
                <a16:creationId xmlns:a16="http://schemas.microsoft.com/office/drawing/2014/main" id="{292FD587-BDDD-E046-8479-4CBA140E0131}"/>
              </a:ext>
            </a:extLst>
          </p:cNvPr>
          <p:cNvSpPr>
            <a:spLocks noGrp="1"/>
          </p:cNvSpPr>
          <p:nvPr>
            <p:ph idx="1"/>
          </p:nvPr>
        </p:nvSpPr>
        <p:spPr/>
        <p:txBody>
          <a:bodyPr/>
          <a:lstStyle/>
          <a:p>
            <a:pPr marL="0" indent="0">
              <a:buNone/>
            </a:pPr>
            <a:r>
              <a:rPr lang="en-US" dirty="0"/>
              <a:t>Hard to differentiate between AI &amp; Human </a:t>
            </a:r>
          </a:p>
          <a:p>
            <a:pPr marL="0" indent="0">
              <a:buNone/>
            </a:pPr>
            <a:r>
              <a:rPr lang="en-US" dirty="0"/>
              <a:t>How did we get here? </a:t>
            </a:r>
          </a:p>
          <a:p>
            <a:pPr marL="0" indent="0">
              <a:buNone/>
            </a:pPr>
            <a:r>
              <a:rPr lang="en-US" dirty="0"/>
              <a:t>	Scaling up algorithms </a:t>
            </a:r>
          </a:p>
          <a:p>
            <a:pPr marL="0" indent="0">
              <a:buNone/>
            </a:pPr>
            <a:r>
              <a:rPr lang="en-US" dirty="0"/>
              <a:t>	Scaling up data for training </a:t>
            </a:r>
          </a:p>
          <a:p>
            <a:pPr marL="0" indent="0">
              <a:buNone/>
            </a:pPr>
            <a:r>
              <a:rPr lang="en-US" dirty="0"/>
              <a:t>	Increasing computing capabilities </a:t>
            </a:r>
          </a:p>
          <a:p>
            <a:pPr marL="0" indent="0">
              <a:buNone/>
            </a:pPr>
            <a:r>
              <a:rPr lang="en-US" dirty="0"/>
              <a:t>Not many predicted that we would have these advancements  </a:t>
            </a:r>
          </a:p>
          <a:p>
            <a:pPr marL="0" indent="0">
              <a:buNone/>
            </a:pPr>
            <a:r>
              <a:rPr lang="en-US" dirty="0"/>
              <a:t>Worry about AI overtaking Human </a:t>
            </a:r>
          </a:p>
        </p:txBody>
      </p:sp>
      <p:sp>
        <p:nvSpPr>
          <p:cNvPr id="4" name="Slide Number Placeholder 3">
            <a:extLst>
              <a:ext uri="{FF2B5EF4-FFF2-40B4-BE49-F238E27FC236}">
                <a16:creationId xmlns:a16="http://schemas.microsoft.com/office/drawing/2014/main" id="{DBC87B51-BE30-544D-B424-777B2F364BEA}"/>
              </a:ext>
            </a:extLst>
          </p:cNvPr>
          <p:cNvSpPr>
            <a:spLocks noGrp="1"/>
          </p:cNvSpPr>
          <p:nvPr>
            <p:ph type="sldNum" sz="quarter" idx="12"/>
          </p:nvPr>
        </p:nvSpPr>
        <p:spPr/>
        <p:txBody>
          <a:bodyPr/>
          <a:lstStyle/>
          <a:p>
            <a:fld id="{3C019224-340E-4140-A4D7-BC85D10498F4}" type="slidenum">
              <a:rPr lang="en-US" smtClean="0"/>
              <a:pPr/>
              <a:t>2</a:t>
            </a:fld>
            <a:endParaRPr lang="en-US"/>
          </a:p>
        </p:txBody>
      </p:sp>
    </p:spTree>
    <p:extLst>
      <p:ext uri="{BB962C8B-B14F-4D97-AF65-F5344CB8AC3E}">
        <p14:creationId xmlns:p14="http://schemas.microsoft.com/office/powerpoint/2010/main" val="2565836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F9C0-9153-9745-94A4-9C13DFF86C32}"/>
              </a:ext>
            </a:extLst>
          </p:cNvPr>
          <p:cNvSpPr>
            <a:spLocks noGrp="1"/>
          </p:cNvSpPr>
          <p:nvPr>
            <p:ph type="title"/>
          </p:nvPr>
        </p:nvSpPr>
        <p:spPr/>
        <p:txBody>
          <a:bodyPr/>
          <a:lstStyle/>
          <a:p>
            <a:r>
              <a:rPr lang="en-US" dirty="0"/>
              <a:t>Coding: GPT-3 with Codex LM</a:t>
            </a:r>
          </a:p>
        </p:txBody>
      </p:sp>
      <p:pic>
        <p:nvPicPr>
          <p:cNvPr id="7" name="Content Placeholder 6" descr="A screenshot of a chat&#10;&#10;Description automatically generated">
            <a:extLst>
              <a:ext uri="{FF2B5EF4-FFF2-40B4-BE49-F238E27FC236}">
                <a16:creationId xmlns:a16="http://schemas.microsoft.com/office/drawing/2014/main" id="{9368BBC5-BF9A-A44E-BAAA-173D2B344350}"/>
              </a:ext>
            </a:extLst>
          </p:cNvPr>
          <p:cNvPicPr>
            <a:picLocks noGrp="1" noChangeAspect="1"/>
          </p:cNvPicPr>
          <p:nvPr>
            <p:ph idx="1"/>
          </p:nvPr>
        </p:nvPicPr>
        <p:blipFill>
          <a:blip r:embed="rId2"/>
          <a:stretch>
            <a:fillRect/>
          </a:stretch>
        </p:blipFill>
        <p:spPr>
          <a:xfrm>
            <a:off x="1905000" y="1370013"/>
            <a:ext cx="5333999" cy="3262312"/>
          </a:xfrm>
        </p:spPr>
      </p:pic>
      <p:sp>
        <p:nvSpPr>
          <p:cNvPr id="4" name="Slide Number Placeholder 3">
            <a:extLst>
              <a:ext uri="{FF2B5EF4-FFF2-40B4-BE49-F238E27FC236}">
                <a16:creationId xmlns:a16="http://schemas.microsoft.com/office/drawing/2014/main" id="{D9F1046F-766F-CD46-9B29-D73DAF97C434}"/>
              </a:ext>
            </a:extLst>
          </p:cNvPr>
          <p:cNvSpPr>
            <a:spLocks noGrp="1"/>
          </p:cNvSpPr>
          <p:nvPr>
            <p:ph type="sldNum" sz="quarter" idx="12"/>
          </p:nvPr>
        </p:nvSpPr>
        <p:spPr/>
        <p:txBody>
          <a:bodyPr/>
          <a:lstStyle/>
          <a:p>
            <a:fld id="{3C019224-340E-4140-A4D7-BC85D10498F4}" type="slidenum">
              <a:rPr lang="en-US" smtClean="0"/>
              <a:pPr/>
              <a:t>20</a:t>
            </a:fld>
            <a:endParaRPr lang="en-US"/>
          </a:p>
        </p:txBody>
      </p:sp>
      <p:sp>
        <p:nvSpPr>
          <p:cNvPr id="5" name="TextBox 4">
            <a:extLst>
              <a:ext uri="{FF2B5EF4-FFF2-40B4-BE49-F238E27FC236}">
                <a16:creationId xmlns:a16="http://schemas.microsoft.com/office/drawing/2014/main" id="{21E6F5A9-368F-3440-A9D5-13E9C0F5170E}"/>
              </a:ext>
            </a:extLst>
          </p:cNvPr>
          <p:cNvSpPr txBox="1"/>
          <p:nvPr/>
        </p:nvSpPr>
        <p:spPr>
          <a:xfrm>
            <a:off x="546100" y="4737100"/>
            <a:ext cx="5081584" cy="369332"/>
          </a:xfrm>
          <a:prstGeom prst="rect">
            <a:avLst/>
          </a:prstGeom>
          <a:noFill/>
        </p:spPr>
        <p:txBody>
          <a:bodyPr wrap="none" rtlCol="0">
            <a:spAutoFit/>
          </a:bodyPr>
          <a:lstStyle/>
          <a:p>
            <a:r>
              <a:rPr lang="en-US" dirty="0">
                <a:hlinkClick r:id="rId3"/>
              </a:rPr>
              <a:t>https://openai.com/blog/openai-codex#spacegame</a:t>
            </a:r>
            <a:r>
              <a:rPr lang="en-US" dirty="0"/>
              <a:t> </a:t>
            </a:r>
          </a:p>
        </p:txBody>
      </p:sp>
    </p:spTree>
    <p:extLst>
      <p:ext uri="{BB962C8B-B14F-4D97-AF65-F5344CB8AC3E}">
        <p14:creationId xmlns:p14="http://schemas.microsoft.com/office/powerpoint/2010/main" val="2053821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F9C0-9153-9745-94A4-9C13DFF86C32}"/>
              </a:ext>
            </a:extLst>
          </p:cNvPr>
          <p:cNvSpPr>
            <a:spLocks noGrp="1"/>
          </p:cNvSpPr>
          <p:nvPr>
            <p:ph type="title"/>
          </p:nvPr>
        </p:nvSpPr>
        <p:spPr/>
        <p:txBody>
          <a:bodyPr>
            <a:normAutofit/>
          </a:bodyPr>
          <a:lstStyle/>
          <a:p>
            <a:r>
              <a:rPr lang="en-US" dirty="0"/>
              <a:t>Math: Google’s MINERVA model (</a:t>
            </a:r>
            <a:r>
              <a:rPr lang="en-US" dirty="0" err="1"/>
              <a:t>PaLM</a:t>
            </a:r>
            <a:r>
              <a:rPr lang="en-US" dirty="0"/>
              <a:t> variant) </a:t>
            </a:r>
          </a:p>
        </p:txBody>
      </p:sp>
      <p:sp>
        <p:nvSpPr>
          <p:cNvPr id="4" name="Slide Number Placeholder 3">
            <a:extLst>
              <a:ext uri="{FF2B5EF4-FFF2-40B4-BE49-F238E27FC236}">
                <a16:creationId xmlns:a16="http://schemas.microsoft.com/office/drawing/2014/main" id="{D9F1046F-766F-CD46-9B29-D73DAF97C434}"/>
              </a:ext>
            </a:extLst>
          </p:cNvPr>
          <p:cNvSpPr>
            <a:spLocks noGrp="1"/>
          </p:cNvSpPr>
          <p:nvPr>
            <p:ph type="sldNum" sz="quarter" idx="12"/>
          </p:nvPr>
        </p:nvSpPr>
        <p:spPr/>
        <p:txBody>
          <a:bodyPr/>
          <a:lstStyle/>
          <a:p>
            <a:fld id="{3C019224-340E-4140-A4D7-BC85D10498F4}" type="slidenum">
              <a:rPr lang="en-US" smtClean="0"/>
              <a:pPr/>
              <a:t>21</a:t>
            </a:fld>
            <a:endParaRPr lang="en-US"/>
          </a:p>
        </p:txBody>
      </p:sp>
      <p:pic>
        <p:nvPicPr>
          <p:cNvPr id="9" name="Picture 8" descr="A two math problems with equations&#10;&#10;Description automatically generated with medium confidence">
            <a:extLst>
              <a:ext uri="{FF2B5EF4-FFF2-40B4-BE49-F238E27FC236}">
                <a16:creationId xmlns:a16="http://schemas.microsoft.com/office/drawing/2014/main" id="{6A7B9697-ED72-8C48-8BC4-5E55E6EC556C}"/>
              </a:ext>
            </a:extLst>
          </p:cNvPr>
          <p:cNvPicPr>
            <a:picLocks noChangeAspect="1"/>
          </p:cNvPicPr>
          <p:nvPr/>
        </p:nvPicPr>
        <p:blipFill>
          <a:blip r:embed="rId2"/>
          <a:stretch>
            <a:fillRect/>
          </a:stretch>
        </p:blipFill>
        <p:spPr>
          <a:xfrm>
            <a:off x="1496256" y="1115731"/>
            <a:ext cx="5749094" cy="3827254"/>
          </a:xfrm>
          <a:prstGeom prst="rect">
            <a:avLst/>
          </a:prstGeom>
        </p:spPr>
      </p:pic>
    </p:spTree>
    <p:extLst>
      <p:ext uri="{BB962C8B-B14F-4D97-AF65-F5344CB8AC3E}">
        <p14:creationId xmlns:p14="http://schemas.microsoft.com/office/powerpoint/2010/main" val="1351934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F9C0-9153-9745-94A4-9C13DFF86C32}"/>
              </a:ext>
            </a:extLst>
          </p:cNvPr>
          <p:cNvSpPr>
            <a:spLocks noGrp="1"/>
          </p:cNvSpPr>
          <p:nvPr>
            <p:ph type="title"/>
          </p:nvPr>
        </p:nvSpPr>
        <p:spPr>
          <a:xfrm>
            <a:off x="0" y="0"/>
            <a:ext cx="7886700" cy="994172"/>
          </a:xfrm>
        </p:spPr>
        <p:txBody>
          <a:bodyPr/>
          <a:lstStyle/>
          <a:p>
            <a:r>
              <a:rPr lang="en-US" dirty="0"/>
              <a:t>Math: </a:t>
            </a:r>
            <a:r>
              <a:rPr lang="en-US" dirty="0" err="1"/>
              <a:t>AlphaTensor</a:t>
            </a:r>
            <a:endParaRPr lang="en-US" dirty="0"/>
          </a:p>
        </p:txBody>
      </p:sp>
      <p:pic>
        <p:nvPicPr>
          <p:cNvPr id="7" name="Content Placeholder 6">
            <a:extLst>
              <a:ext uri="{FF2B5EF4-FFF2-40B4-BE49-F238E27FC236}">
                <a16:creationId xmlns:a16="http://schemas.microsoft.com/office/drawing/2014/main" id="{FC1D6788-1098-2141-8892-F21B637302B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28650" y="2523077"/>
            <a:ext cx="7886700" cy="2148698"/>
          </a:xfrm>
        </p:spPr>
      </p:pic>
      <p:sp>
        <p:nvSpPr>
          <p:cNvPr id="4" name="Slide Number Placeholder 3">
            <a:extLst>
              <a:ext uri="{FF2B5EF4-FFF2-40B4-BE49-F238E27FC236}">
                <a16:creationId xmlns:a16="http://schemas.microsoft.com/office/drawing/2014/main" id="{D9F1046F-766F-CD46-9B29-D73DAF97C434}"/>
              </a:ext>
            </a:extLst>
          </p:cNvPr>
          <p:cNvSpPr>
            <a:spLocks noGrp="1"/>
          </p:cNvSpPr>
          <p:nvPr>
            <p:ph type="sldNum" sz="quarter" idx="12"/>
          </p:nvPr>
        </p:nvSpPr>
        <p:spPr/>
        <p:txBody>
          <a:bodyPr/>
          <a:lstStyle/>
          <a:p>
            <a:fld id="{3C019224-340E-4140-A4D7-BC85D10498F4}" type="slidenum">
              <a:rPr lang="en-US" smtClean="0"/>
              <a:pPr/>
              <a:t>22</a:t>
            </a:fld>
            <a:endParaRPr lang="en-US"/>
          </a:p>
        </p:txBody>
      </p:sp>
      <p:sp>
        <p:nvSpPr>
          <p:cNvPr id="5" name="TextBox 4">
            <a:extLst>
              <a:ext uri="{FF2B5EF4-FFF2-40B4-BE49-F238E27FC236}">
                <a16:creationId xmlns:a16="http://schemas.microsoft.com/office/drawing/2014/main" id="{21E6F5A9-368F-3440-A9D5-13E9C0F5170E}"/>
              </a:ext>
            </a:extLst>
          </p:cNvPr>
          <p:cNvSpPr txBox="1"/>
          <p:nvPr/>
        </p:nvSpPr>
        <p:spPr>
          <a:xfrm>
            <a:off x="546100" y="4737100"/>
            <a:ext cx="8494954" cy="369332"/>
          </a:xfrm>
          <a:prstGeom prst="rect">
            <a:avLst/>
          </a:prstGeom>
          <a:noFill/>
        </p:spPr>
        <p:txBody>
          <a:bodyPr wrap="none" rtlCol="0">
            <a:spAutoFit/>
          </a:bodyPr>
          <a:lstStyle/>
          <a:p>
            <a:r>
              <a:rPr lang="en-US" dirty="0">
                <a:hlinkClick r:id="rId4"/>
              </a:rPr>
              <a:t>https://deepmind.google/discover/blog/discovering-novel-algorithms-with-alphatensor/</a:t>
            </a:r>
            <a:r>
              <a:rPr lang="en-US" dirty="0"/>
              <a:t> </a:t>
            </a:r>
          </a:p>
        </p:txBody>
      </p:sp>
      <p:pic>
        <p:nvPicPr>
          <p:cNvPr id="9" name="Picture 8" descr="A white background with black text&#10;&#10;Description automatically generated">
            <a:extLst>
              <a:ext uri="{FF2B5EF4-FFF2-40B4-BE49-F238E27FC236}">
                <a16:creationId xmlns:a16="http://schemas.microsoft.com/office/drawing/2014/main" id="{2C51AF13-822A-CF48-8CD5-1DD425BC6AB4}"/>
              </a:ext>
            </a:extLst>
          </p:cNvPr>
          <p:cNvPicPr>
            <a:picLocks noChangeAspect="1"/>
          </p:cNvPicPr>
          <p:nvPr/>
        </p:nvPicPr>
        <p:blipFill>
          <a:blip r:embed="rId5"/>
          <a:stretch>
            <a:fillRect/>
          </a:stretch>
        </p:blipFill>
        <p:spPr>
          <a:xfrm>
            <a:off x="4229100" y="241447"/>
            <a:ext cx="4699000" cy="1743178"/>
          </a:xfrm>
          <a:prstGeom prst="rect">
            <a:avLst/>
          </a:prstGeom>
        </p:spPr>
      </p:pic>
    </p:spTree>
    <p:extLst>
      <p:ext uri="{BB962C8B-B14F-4D97-AF65-F5344CB8AC3E}">
        <p14:creationId xmlns:p14="http://schemas.microsoft.com/office/powerpoint/2010/main" val="3022653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F9C0-9153-9745-94A4-9C13DFF86C32}"/>
              </a:ext>
            </a:extLst>
          </p:cNvPr>
          <p:cNvSpPr>
            <a:spLocks noGrp="1"/>
          </p:cNvSpPr>
          <p:nvPr>
            <p:ph type="title"/>
          </p:nvPr>
        </p:nvSpPr>
        <p:spPr>
          <a:xfrm>
            <a:off x="0" y="0"/>
            <a:ext cx="7886700" cy="994172"/>
          </a:xfrm>
        </p:spPr>
        <p:txBody>
          <a:bodyPr/>
          <a:lstStyle/>
          <a:p>
            <a:r>
              <a:rPr lang="en-US" dirty="0"/>
              <a:t>Life Sciences: AlphaFold2</a:t>
            </a:r>
          </a:p>
        </p:txBody>
      </p:sp>
      <p:sp>
        <p:nvSpPr>
          <p:cNvPr id="4" name="Slide Number Placeholder 3">
            <a:extLst>
              <a:ext uri="{FF2B5EF4-FFF2-40B4-BE49-F238E27FC236}">
                <a16:creationId xmlns:a16="http://schemas.microsoft.com/office/drawing/2014/main" id="{D9F1046F-766F-CD46-9B29-D73DAF97C434}"/>
              </a:ext>
            </a:extLst>
          </p:cNvPr>
          <p:cNvSpPr>
            <a:spLocks noGrp="1"/>
          </p:cNvSpPr>
          <p:nvPr>
            <p:ph type="sldNum" sz="quarter" idx="12"/>
          </p:nvPr>
        </p:nvSpPr>
        <p:spPr/>
        <p:txBody>
          <a:bodyPr/>
          <a:lstStyle/>
          <a:p>
            <a:fld id="{3C019224-340E-4140-A4D7-BC85D10498F4}" type="slidenum">
              <a:rPr lang="en-US" smtClean="0"/>
              <a:pPr/>
              <a:t>23</a:t>
            </a:fld>
            <a:endParaRPr lang="en-US"/>
          </a:p>
        </p:txBody>
      </p:sp>
      <p:sp>
        <p:nvSpPr>
          <p:cNvPr id="8" name="Content Placeholder 6">
            <a:extLst>
              <a:ext uri="{FF2B5EF4-FFF2-40B4-BE49-F238E27FC236}">
                <a16:creationId xmlns:a16="http://schemas.microsoft.com/office/drawing/2014/main" id="{1C929895-59D1-8F41-A59F-CB71018E7D3C}"/>
              </a:ext>
            </a:extLst>
          </p:cNvPr>
          <p:cNvSpPr txBox="1">
            <a:spLocks/>
          </p:cNvSpPr>
          <p:nvPr/>
        </p:nvSpPr>
        <p:spPr>
          <a:xfrm>
            <a:off x="0" y="1369219"/>
            <a:ext cx="2797629"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Predicting protein structure </a:t>
            </a:r>
          </a:p>
        </p:txBody>
      </p:sp>
      <p:pic>
        <p:nvPicPr>
          <p:cNvPr id="11" name="Picture 10" descr="A graph of a number of people&#10;&#10;Description automatically generated with medium confidence">
            <a:extLst>
              <a:ext uri="{FF2B5EF4-FFF2-40B4-BE49-F238E27FC236}">
                <a16:creationId xmlns:a16="http://schemas.microsoft.com/office/drawing/2014/main" id="{1DC639ED-BCF0-EF4C-8687-B10FDB2CB34D}"/>
              </a:ext>
            </a:extLst>
          </p:cNvPr>
          <p:cNvPicPr>
            <a:picLocks noChangeAspect="1"/>
          </p:cNvPicPr>
          <p:nvPr/>
        </p:nvPicPr>
        <p:blipFill>
          <a:blip r:embed="rId2"/>
          <a:stretch>
            <a:fillRect/>
          </a:stretch>
        </p:blipFill>
        <p:spPr>
          <a:xfrm>
            <a:off x="4572000" y="254000"/>
            <a:ext cx="4318000" cy="4680712"/>
          </a:xfrm>
          <a:prstGeom prst="rect">
            <a:avLst/>
          </a:prstGeom>
        </p:spPr>
      </p:pic>
    </p:spTree>
    <p:extLst>
      <p:ext uri="{BB962C8B-B14F-4D97-AF65-F5344CB8AC3E}">
        <p14:creationId xmlns:p14="http://schemas.microsoft.com/office/powerpoint/2010/main" val="1305524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AF8E-6115-F447-9B80-0C51E3616FDF}"/>
              </a:ext>
            </a:extLst>
          </p:cNvPr>
          <p:cNvSpPr>
            <a:spLocks noGrp="1"/>
          </p:cNvSpPr>
          <p:nvPr>
            <p:ph type="title"/>
          </p:nvPr>
        </p:nvSpPr>
        <p:spPr/>
        <p:txBody>
          <a:bodyPr/>
          <a:lstStyle/>
          <a:p>
            <a:r>
              <a:rPr lang="en-US" dirty="0"/>
              <a:t>This Lecture </a:t>
            </a:r>
          </a:p>
        </p:txBody>
      </p:sp>
      <p:sp>
        <p:nvSpPr>
          <p:cNvPr id="3" name="Content Placeholder 2">
            <a:extLst>
              <a:ext uri="{FF2B5EF4-FFF2-40B4-BE49-F238E27FC236}">
                <a16:creationId xmlns:a16="http://schemas.microsoft.com/office/drawing/2014/main" id="{58900E12-FC9E-5642-B01B-5F781A2F8CEC}"/>
              </a:ext>
            </a:extLst>
          </p:cNvPr>
          <p:cNvSpPr>
            <a:spLocks noGrp="1"/>
          </p:cNvSpPr>
          <p:nvPr>
            <p:ph idx="1"/>
          </p:nvPr>
        </p:nvSpPr>
        <p:spPr/>
        <p:txBody>
          <a:bodyPr/>
          <a:lstStyle/>
          <a:p>
            <a:pPr marL="0" indent="0">
              <a:buNone/>
            </a:pPr>
            <a:r>
              <a:rPr lang="en-US" dirty="0"/>
              <a:t>How many of you attended </a:t>
            </a:r>
            <a:r>
              <a:rPr lang="en-US" dirty="0" err="1"/>
              <a:t>Monojit’s</a:t>
            </a:r>
            <a:r>
              <a:rPr lang="en-US" dirty="0"/>
              <a:t> talk yesterday? </a:t>
            </a:r>
          </a:p>
          <a:p>
            <a:pPr marL="0" indent="0">
              <a:buNone/>
            </a:pPr>
            <a:endParaRPr lang="en-US" dirty="0"/>
          </a:p>
        </p:txBody>
      </p:sp>
      <p:sp>
        <p:nvSpPr>
          <p:cNvPr id="4" name="Slide Number Placeholder 3">
            <a:extLst>
              <a:ext uri="{FF2B5EF4-FFF2-40B4-BE49-F238E27FC236}">
                <a16:creationId xmlns:a16="http://schemas.microsoft.com/office/drawing/2014/main" id="{2B221F54-580D-1F4F-B6A1-2D33F1EABAF5}"/>
              </a:ext>
            </a:extLst>
          </p:cNvPr>
          <p:cNvSpPr>
            <a:spLocks noGrp="1"/>
          </p:cNvSpPr>
          <p:nvPr>
            <p:ph type="sldNum" sz="quarter" idx="12"/>
          </p:nvPr>
        </p:nvSpPr>
        <p:spPr/>
        <p:txBody>
          <a:bodyPr/>
          <a:lstStyle/>
          <a:p>
            <a:fld id="{3C019224-340E-4140-A4D7-BC85D10498F4}" type="slidenum">
              <a:rPr lang="en-US" smtClean="0"/>
              <a:pPr/>
              <a:t>24</a:t>
            </a:fld>
            <a:endParaRPr lang="en-US"/>
          </a:p>
        </p:txBody>
      </p:sp>
    </p:spTree>
    <p:extLst>
      <p:ext uri="{BB962C8B-B14F-4D97-AF65-F5344CB8AC3E}">
        <p14:creationId xmlns:p14="http://schemas.microsoft.com/office/powerpoint/2010/main" val="2347299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23A58-1781-E84D-AA10-81B62BB49DEF}"/>
              </a:ext>
            </a:extLst>
          </p:cNvPr>
          <p:cNvSpPr>
            <a:spLocks noGrp="1"/>
          </p:cNvSpPr>
          <p:nvPr>
            <p:ph type="title"/>
          </p:nvPr>
        </p:nvSpPr>
        <p:spPr/>
        <p:txBody>
          <a:bodyPr/>
          <a:lstStyle/>
          <a:p>
            <a:r>
              <a:rPr lang="en-US" dirty="0"/>
              <a:t>Any connections to class? Outside class? </a:t>
            </a:r>
          </a:p>
        </p:txBody>
      </p:sp>
      <p:sp>
        <p:nvSpPr>
          <p:cNvPr id="3" name="Content Placeholder 2">
            <a:extLst>
              <a:ext uri="{FF2B5EF4-FFF2-40B4-BE49-F238E27FC236}">
                <a16:creationId xmlns:a16="http://schemas.microsoft.com/office/drawing/2014/main" id="{F7D06866-DE5A-7A4E-8D00-3550323DD4F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AEDAA3F-7D86-CC4F-B211-7125B7D6AB2C}"/>
              </a:ext>
            </a:extLst>
          </p:cNvPr>
          <p:cNvSpPr>
            <a:spLocks noGrp="1"/>
          </p:cNvSpPr>
          <p:nvPr>
            <p:ph type="sldNum" sz="quarter" idx="12"/>
          </p:nvPr>
        </p:nvSpPr>
        <p:spPr/>
        <p:txBody>
          <a:bodyPr/>
          <a:lstStyle/>
          <a:p>
            <a:fld id="{3C019224-340E-4140-A4D7-BC85D10498F4}" type="slidenum">
              <a:rPr lang="en-US" smtClean="0"/>
              <a:pPr/>
              <a:t>25</a:t>
            </a:fld>
            <a:endParaRPr lang="en-US"/>
          </a:p>
        </p:txBody>
      </p:sp>
    </p:spTree>
    <p:extLst>
      <p:ext uri="{BB962C8B-B14F-4D97-AF65-F5344CB8AC3E}">
        <p14:creationId xmlns:p14="http://schemas.microsoft.com/office/powerpoint/2010/main" val="804561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21EB59-DD0F-3A49-AA55-1DC3569FE361}"/>
              </a:ext>
            </a:extLst>
          </p:cNvPr>
          <p:cNvSpPr>
            <a:spLocks noGrp="1"/>
          </p:cNvSpPr>
          <p:nvPr>
            <p:ph type="sldNum" sz="quarter" idx="12"/>
          </p:nvPr>
        </p:nvSpPr>
        <p:spPr/>
        <p:txBody>
          <a:bodyPr/>
          <a:lstStyle/>
          <a:p>
            <a:fld id="{3C019224-340E-4140-A4D7-BC85D10498F4}" type="slidenum">
              <a:rPr lang="en-US" smtClean="0"/>
              <a:pPr/>
              <a:t>26</a:t>
            </a:fld>
            <a:endParaRPr lang="en-US"/>
          </a:p>
        </p:txBody>
      </p:sp>
      <p:pic>
        <p:nvPicPr>
          <p:cNvPr id="1026" name="Picture 2">
            <a:extLst>
              <a:ext uri="{FF2B5EF4-FFF2-40B4-BE49-F238E27FC236}">
                <a16:creationId xmlns:a16="http://schemas.microsoft.com/office/drawing/2014/main" id="{35CC7BD2-88BB-6441-A615-0C4A5C308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80" y="620383"/>
            <a:ext cx="8679439" cy="3902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725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B416B5-8E82-B74B-8EFD-E5F3D0E4FFC6}"/>
              </a:ext>
            </a:extLst>
          </p:cNvPr>
          <p:cNvSpPr>
            <a:spLocks noGrp="1"/>
          </p:cNvSpPr>
          <p:nvPr>
            <p:ph type="sldNum" sz="quarter" idx="12"/>
          </p:nvPr>
        </p:nvSpPr>
        <p:spPr/>
        <p:txBody>
          <a:bodyPr/>
          <a:lstStyle/>
          <a:p>
            <a:fld id="{3C019224-340E-4140-A4D7-BC85D10498F4}" type="slidenum">
              <a:rPr lang="en-US" smtClean="0"/>
              <a:pPr/>
              <a:t>27</a:t>
            </a:fld>
            <a:endParaRPr lang="en-US"/>
          </a:p>
        </p:txBody>
      </p:sp>
      <p:pic>
        <p:nvPicPr>
          <p:cNvPr id="4" name="Picture 3" descr="A screenshot of a computer&#10;&#10;Description automatically generated">
            <a:extLst>
              <a:ext uri="{FF2B5EF4-FFF2-40B4-BE49-F238E27FC236}">
                <a16:creationId xmlns:a16="http://schemas.microsoft.com/office/drawing/2014/main" id="{52EBD3CF-A6E5-624B-B32E-FDD525F1B6DF}"/>
              </a:ext>
            </a:extLst>
          </p:cNvPr>
          <p:cNvPicPr>
            <a:picLocks noChangeAspect="1"/>
          </p:cNvPicPr>
          <p:nvPr/>
        </p:nvPicPr>
        <p:blipFill>
          <a:blip r:embed="rId2"/>
          <a:stretch>
            <a:fillRect/>
          </a:stretch>
        </p:blipFill>
        <p:spPr>
          <a:xfrm>
            <a:off x="138932" y="39465"/>
            <a:ext cx="4546545" cy="4864720"/>
          </a:xfrm>
          <a:prstGeom prst="rect">
            <a:avLst/>
          </a:prstGeom>
          <a:ln>
            <a:solidFill>
              <a:schemeClr val="tx1"/>
            </a:solidFill>
          </a:ln>
        </p:spPr>
      </p:pic>
      <p:sp>
        <p:nvSpPr>
          <p:cNvPr id="5" name="Title 1">
            <a:extLst>
              <a:ext uri="{FF2B5EF4-FFF2-40B4-BE49-F238E27FC236}">
                <a16:creationId xmlns:a16="http://schemas.microsoft.com/office/drawing/2014/main" id="{B6026D05-B192-3448-90BA-F1216B5ADAE9}"/>
              </a:ext>
            </a:extLst>
          </p:cNvPr>
          <p:cNvSpPr txBox="1">
            <a:spLocks/>
          </p:cNvSpPr>
          <p:nvPr/>
        </p:nvSpPr>
        <p:spPr>
          <a:xfrm>
            <a:off x="5470902" y="273844"/>
            <a:ext cx="3044448" cy="994172"/>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Statement on AI Risks </a:t>
            </a:r>
          </a:p>
        </p:txBody>
      </p:sp>
      <p:sp>
        <p:nvSpPr>
          <p:cNvPr id="6" name="TextBox 5">
            <a:extLst>
              <a:ext uri="{FF2B5EF4-FFF2-40B4-BE49-F238E27FC236}">
                <a16:creationId xmlns:a16="http://schemas.microsoft.com/office/drawing/2014/main" id="{1122DE77-94D1-EC4E-ACD8-36C6E41541C9}"/>
              </a:ext>
            </a:extLst>
          </p:cNvPr>
          <p:cNvSpPr txBox="1"/>
          <p:nvPr/>
        </p:nvSpPr>
        <p:spPr>
          <a:xfrm>
            <a:off x="4857340" y="4277532"/>
            <a:ext cx="4138056" cy="307777"/>
          </a:xfrm>
          <a:prstGeom prst="rect">
            <a:avLst/>
          </a:prstGeom>
          <a:noFill/>
        </p:spPr>
        <p:txBody>
          <a:bodyPr wrap="none" rtlCol="0">
            <a:spAutoFit/>
          </a:bodyPr>
          <a:lstStyle/>
          <a:p>
            <a:r>
              <a:rPr lang="en-US" sz="1400" dirty="0">
                <a:hlinkClick r:id="rId3"/>
              </a:rPr>
              <a:t>https://www.safe.ai/statement-on-ai-risk#open-letter</a:t>
            </a:r>
            <a:r>
              <a:rPr lang="en-US" sz="1400" dirty="0"/>
              <a:t> </a:t>
            </a:r>
          </a:p>
        </p:txBody>
      </p:sp>
    </p:spTree>
    <p:extLst>
      <p:ext uri="{BB962C8B-B14F-4D97-AF65-F5344CB8AC3E}">
        <p14:creationId xmlns:p14="http://schemas.microsoft.com/office/powerpoint/2010/main" val="440855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B416B5-8E82-B74B-8EFD-E5F3D0E4FFC6}"/>
              </a:ext>
            </a:extLst>
          </p:cNvPr>
          <p:cNvSpPr>
            <a:spLocks noGrp="1"/>
          </p:cNvSpPr>
          <p:nvPr>
            <p:ph type="sldNum" sz="quarter" idx="12"/>
          </p:nvPr>
        </p:nvSpPr>
        <p:spPr/>
        <p:txBody>
          <a:bodyPr/>
          <a:lstStyle/>
          <a:p>
            <a:fld id="{3C019224-340E-4140-A4D7-BC85D10498F4}" type="slidenum">
              <a:rPr lang="en-US" smtClean="0"/>
              <a:pPr/>
              <a:t>28</a:t>
            </a:fld>
            <a:endParaRPr lang="en-US"/>
          </a:p>
        </p:txBody>
      </p:sp>
      <p:sp>
        <p:nvSpPr>
          <p:cNvPr id="5" name="Title 1">
            <a:extLst>
              <a:ext uri="{FF2B5EF4-FFF2-40B4-BE49-F238E27FC236}">
                <a16:creationId xmlns:a16="http://schemas.microsoft.com/office/drawing/2014/main" id="{B6026D05-B192-3448-90BA-F1216B5ADAE9}"/>
              </a:ext>
            </a:extLst>
          </p:cNvPr>
          <p:cNvSpPr txBox="1">
            <a:spLocks/>
          </p:cNvSpPr>
          <p:nvPr/>
        </p:nvSpPr>
        <p:spPr>
          <a:xfrm>
            <a:off x="5470902" y="273844"/>
            <a:ext cx="3044448" cy="994172"/>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White House: Executive Order on Safe, Secure, and Trustworthy Artificial Intelligence, Oct 2023 </a:t>
            </a:r>
          </a:p>
        </p:txBody>
      </p:sp>
      <p:sp>
        <p:nvSpPr>
          <p:cNvPr id="6" name="TextBox 5">
            <a:extLst>
              <a:ext uri="{FF2B5EF4-FFF2-40B4-BE49-F238E27FC236}">
                <a16:creationId xmlns:a16="http://schemas.microsoft.com/office/drawing/2014/main" id="{1122DE77-94D1-EC4E-ACD8-36C6E41541C9}"/>
              </a:ext>
            </a:extLst>
          </p:cNvPr>
          <p:cNvSpPr txBox="1"/>
          <p:nvPr/>
        </p:nvSpPr>
        <p:spPr>
          <a:xfrm>
            <a:off x="61994" y="4613375"/>
            <a:ext cx="8860118" cy="230832"/>
          </a:xfrm>
          <a:prstGeom prst="rect">
            <a:avLst/>
          </a:prstGeom>
          <a:noFill/>
        </p:spPr>
        <p:txBody>
          <a:bodyPr wrap="none" rtlCol="0">
            <a:spAutoFit/>
          </a:bodyPr>
          <a:lstStyle/>
          <a:p>
            <a:r>
              <a:rPr lang="en-US" sz="900" dirty="0">
                <a:hlinkClick r:id="rId2"/>
              </a:rPr>
              <a:t>https://www.whitehouse.gov/briefing-room/statements-releases/2023/10/30/fact-sheet-president-biden-issues-executive-order-on-safe-secure-and-trustworthy-artificial-intelligence/</a:t>
            </a:r>
            <a:r>
              <a:rPr lang="en-US" sz="900" dirty="0"/>
              <a:t> </a:t>
            </a:r>
          </a:p>
        </p:txBody>
      </p:sp>
    </p:spTree>
    <p:extLst>
      <p:ext uri="{BB962C8B-B14F-4D97-AF65-F5344CB8AC3E}">
        <p14:creationId xmlns:p14="http://schemas.microsoft.com/office/powerpoint/2010/main" val="2489341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B416B5-8E82-B74B-8EFD-E5F3D0E4FFC6}"/>
              </a:ext>
            </a:extLst>
          </p:cNvPr>
          <p:cNvSpPr>
            <a:spLocks noGrp="1"/>
          </p:cNvSpPr>
          <p:nvPr>
            <p:ph type="sldNum" sz="quarter" idx="12"/>
          </p:nvPr>
        </p:nvSpPr>
        <p:spPr/>
        <p:txBody>
          <a:bodyPr/>
          <a:lstStyle/>
          <a:p>
            <a:fld id="{3C019224-340E-4140-A4D7-BC85D10498F4}" type="slidenum">
              <a:rPr lang="en-US" smtClean="0"/>
              <a:pPr/>
              <a:t>29</a:t>
            </a:fld>
            <a:endParaRPr lang="en-US"/>
          </a:p>
        </p:txBody>
      </p:sp>
      <p:sp>
        <p:nvSpPr>
          <p:cNvPr id="6" name="TextBox 5">
            <a:extLst>
              <a:ext uri="{FF2B5EF4-FFF2-40B4-BE49-F238E27FC236}">
                <a16:creationId xmlns:a16="http://schemas.microsoft.com/office/drawing/2014/main" id="{1122DE77-94D1-EC4E-ACD8-36C6E41541C9}"/>
              </a:ext>
            </a:extLst>
          </p:cNvPr>
          <p:cNvSpPr txBox="1"/>
          <p:nvPr/>
        </p:nvSpPr>
        <p:spPr>
          <a:xfrm>
            <a:off x="61994" y="4613375"/>
            <a:ext cx="8860118" cy="230832"/>
          </a:xfrm>
          <a:prstGeom prst="rect">
            <a:avLst/>
          </a:prstGeom>
          <a:noFill/>
        </p:spPr>
        <p:txBody>
          <a:bodyPr wrap="none" rtlCol="0">
            <a:spAutoFit/>
          </a:bodyPr>
          <a:lstStyle/>
          <a:p>
            <a:r>
              <a:rPr lang="en-US" sz="900" dirty="0">
                <a:hlinkClick r:id="rId2"/>
              </a:rPr>
              <a:t>https://www.whitehouse.gov/briefing-room/statements-releases/2023/10/30/fact-sheet-president-biden-issues-executive-order-on-safe-secure-and-trustworthy-artificial-intelligence/</a:t>
            </a:r>
            <a:r>
              <a:rPr lang="en-US" sz="900" dirty="0"/>
              <a:t> </a:t>
            </a:r>
          </a:p>
        </p:txBody>
      </p:sp>
      <p:pic>
        <p:nvPicPr>
          <p:cNvPr id="8" name="Picture 7" descr="A screenshot of a computer&#10;&#10;Description automatically generated">
            <a:extLst>
              <a:ext uri="{FF2B5EF4-FFF2-40B4-BE49-F238E27FC236}">
                <a16:creationId xmlns:a16="http://schemas.microsoft.com/office/drawing/2014/main" id="{04F32D5C-BF19-6040-B500-E48E663666B5}"/>
              </a:ext>
            </a:extLst>
          </p:cNvPr>
          <p:cNvPicPr>
            <a:picLocks noChangeAspect="1"/>
          </p:cNvPicPr>
          <p:nvPr/>
        </p:nvPicPr>
        <p:blipFill rotWithShape="1">
          <a:blip r:embed="rId3"/>
          <a:srcRect l="15725" t="10848" b="14135"/>
          <a:stretch/>
        </p:blipFill>
        <p:spPr>
          <a:xfrm>
            <a:off x="340962" y="102393"/>
            <a:ext cx="7780150" cy="4328460"/>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AD73D0C0-20CA-9541-801A-BE08516E3822}"/>
                  </a:ext>
                </a:extLst>
              </p14:cNvPr>
              <p14:cNvContentPartPr/>
              <p14:nvPr/>
            </p14:nvContentPartPr>
            <p14:xfrm>
              <a:off x="2090837" y="1244044"/>
              <a:ext cx="4670640" cy="62280"/>
            </p14:xfrm>
          </p:contentPart>
        </mc:Choice>
        <mc:Fallback xmlns="">
          <p:pic>
            <p:nvPicPr>
              <p:cNvPr id="10" name="Ink 9">
                <a:extLst>
                  <a:ext uri="{FF2B5EF4-FFF2-40B4-BE49-F238E27FC236}">
                    <a16:creationId xmlns:a16="http://schemas.microsoft.com/office/drawing/2014/main" id="{AD73D0C0-20CA-9541-801A-BE08516E3822}"/>
                  </a:ext>
                </a:extLst>
              </p:cNvPr>
              <p:cNvPicPr/>
              <p:nvPr/>
            </p:nvPicPr>
            <p:blipFill>
              <a:blip r:embed="rId5"/>
              <a:stretch>
                <a:fillRect/>
              </a:stretch>
            </p:blipFill>
            <p:spPr>
              <a:xfrm>
                <a:off x="2081838" y="1235096"/>
                <a:ext cx="4688279" cy="7981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C25DA4DD-C414-F24A-AD2D-18FC0BF95DCC}"/>
                  </a:ext>
                </a:extLst>
              </p14:cNvPr>
              <p14:cNvContentPartPr/>
              <p14:nvPr/>
            </p14:nvContentPartPr>
            <p14:xfrm>
              <a:off x="7518530" y="2061184"/>
              <a:ext cx="54360" cy="2170800"/>
            </p14:xfrm>
          </p:contentPart>
        </mc:Choice>
        <mc:Fallback xmlns="">
          <p:pic>
            <p:nvPicPr>
              <p:cNvPr id="11" name="Ink 10">
                <a:extLst>
                  <a:ext uri="{FF2B5EF4-FFF2-40B4-BE49-F238E27FC236}">
                    <a16:creationId xmlns:a16="http://schemas.microsoft.com/office/drawing/2014/main" id="{C25DA4DD-C414-F24A-AD2D-18FC0BF95DCC}"/>
                  </a:ext>
                </a:extLst>
              </p:cNvPr>
              <p:cNvPicPr/>
              <p:nvPr/>
            </p:nvPicPr>
            <p:blipFill>
              <a:blip r:embed="rId7"/>
              <a:stretch>
                <a:fillRect/>
              </a:stretch>
            </p:blipFill>
            <p:spPr>
              <a:xfrm>
                <a:off x="7455530" y="1998184"/>
                <a:ext cx="180000" cy="229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56E0CFBE-B8B4-A048-A28C-982DD69CAA22}"/>
                  </a:ext>
                </a:extLst>
              </p14:cNvPr>
              <p14:cNvContentPartPr/>
              <p14:nvPr/>
            </p14:nvContentPartPr>
            <p14:xfrm>
              <a:off x="623810" y="2046784"/>
              <a:ext cx="20880" cy="2236320"/>
            </p14:xfrm>
          </p:contentPart>
        </mc:Choice>
        <mc:Fallback xmlns="">
          <p:pic>
            <p:nvPicPr>
              <p:cNvPr id="12" name="Ink 11">
                <a:extLst>
                  <a:ext uri="{FF2B5EF4-FFF2-40B4-BE49-F238E27FC236}">
                    <a16:creationId xmlns:a16="http://schemas.microsoft.com/office/drawing/2014/main" id="{56E0CFBE-B8B4-A048-A28C-982DD69CAA22}"/>
                  </a:ext>
                </a:extLst>
              </p:cNvPr>
              <p:cNvPicPr/>
              <p:nvPr/>
            </p:nvPicPr>
            <p:blipFill>
              <a:blip r:embed="rId9"/>
              <a:stretch>
                <a:fillRect/>
              </a:stretch>
            </p:blipFill>
            <p:spPr>
              <a:xfrm>
                <a:off x="561170" y="1984144"/>
                <a:ext cx="146520" cy="2361960"/>
              </a:xfrm>
              <a:prstGeom prst="rect">
                <a:avLst/>
              </a:prstGeom>
            </p:spPr>
          </p:pic>
        </mc:Fallback>
      </mc:AlternateContent>
    </p:spTree>
    <p:extLst>
      <p:ext uri="{BB962C8B-B14F-4D97-AF65-F5344CB8AC3E}">
        <p14:creationId xmlns:p14="http://schemas.microsoft.com/office/powerpoint/2010/main" val="1260379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1AD7F-44F2-3143-970E-6F8FBAC32D2D}"/>
              </a:ext>
            </a:extLst>
          </p:cNvPr>
          <p:cNvSpPr>
            <a:spLocks noGrp="1"/>
          </p:cNvSpPr>
          <p:nvPr>
            <p:ph type="title"/>
          </p:nvPr>
        </p:nvSpPr>
        <p:spPr/>
        <p:txBody>
          <a:bodyPr/>
          <a:lstStyle/>
          <a:p>
            <a:r>
              <a:rPr lang="en-US" dirty="0"/>
              <a:t>AI capabilities </a:t>
            </a:r>
          </a:p>
        </p:txBody>
      </p:sp>
      <p:sp>
        <p:nvSpPr>
          <p:cNvPr id="3" name="Content Placeholder 2">
            <a:extLst>
              <a:ext uri="{FF2B5EF4-FFF2-40B4-BE49-F238E27FC236}">
                <a16:creationId xmlns:a16="http://schemas.microsoft.com/office/drawing/2014/main" id="{0BC650F0-6745-EA4C-9D78-F6349B6393E9}"/>
              </a:ext>
            </a:extLst>
          </p:cNvPr>
          <p:cNvSpPr>
            <a:spLocks noGrp="1"/>
          </p:cNvSpPr>
          <p:nvPr>
            <p:ph idx="1"/>
          </p:nvPr>
        </p:nvSpPr>
        <p:spPr/>
        <p:txBody>
          <a:bodyPr/>
          <a:lstStyle/>
          <a:p>
            <a:pPr marL="0" indent="0">
              <a:buNone/>
            </a:pPr>
            <a:r>
              <a:rPr lang="en-US" dirty="0"/>
              <a:t>Vision </a:t>
            </a:r>
          </a:p>
          <a:p>
            <a:pPr marL="0" indent="0">
              <a:buNone/>
            </a:pPr>
            <a:r>
              <a:rPr lang="en-US" dirty="0"/>
              <a:t>Reinforcement Learning</a:t>
            </a:r>
          </a:p>
          <a:p>
            <a:pPr marL="0" indent="0">
              <a:buNone/>
            </a:pPr>
            <a:r>
              <a:rPr lang="en-US" dirty="0"/>
              <a:t>Language</a:t>
            </a:r>
          </a:p>
          <a:p>
            <a:pPr marL="0" indent="0">
              <a:buNone/>
            </a:pPr>
            <a:r>
              <a:rPr lang="en-US" dirty="0"/>
              <a:t>Multi-Paradigm</a:t>
            </a:r>
          </a:p>
          <a:p>
            <a:pPr marL="0" indent="0">
              <a:buNone/>
            </a:pPr>
            <a:r>
              <a:rPr lang="en-US" dirty="0"/>
              <a:t>….  </a:t>
            </a:r>
          </a:p>
        </p:txBody>
      </p:sp>
      <p:sp>
        <p:nvSpPr>
          <p:cNvPr id="4" name="Slide Number Placeholder 3">
            <a:extLst>
              <a:ext uri="{FF2B5EF4-FFF2-40B4-BE49-F238E27FC236}">
                <a16:creationId xmlns:a16="http://schemas.microsoft.com/office/drawing/2014/main" id="{B4A538B9-8DF3-F643-ADA8-FE5160192200}"/>
              </a:ext>
            </a:extLst>
          </p:cNvPr>
          <p:cNvSpPr>
            <a:spLocks noGrp="1"/>
          </p:cNvSpPr>
          <p:nvPr>
            <p:ph type="sldNum" sz="quarter" idx="12"/>
          </p:nvPr>
        </p:nvSpPr>
        <p:spPr/>
        <p:txBody>
          <a:bodyPr/>
          <a:lstStyle/>
          <a:p>
            <a:fld id="{3C019224-340E-4140-A4D7-BC85D10498F4}" type="slidenum">
              <a:rPr lang="en-US" smtClean="0"/>
              <a:pPr/>
              <a:t>3</a:t>
            </a:fld>
            <a:endParaRPr lang="en-US"/>
          </a:p>
        </p:txBody>
      </p:sp>
    </p:spTree>
    <p:extLst>
      <p:ext uri="{BB962C8B-B14F-4D97-AF65-F5344CB8AC3E}">
        <p14:creationId xmlns:p14="http://schemas.microsoft.com/office/powerpoint/2010/main" val="490761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0188-591B-8343-BCE3-E3BEA54B303C}"/>
              </a:ext>
            </a:extLst>
          </p:cNvPr>
          <p:cNvSpPr>
            <a:spLocks noGrp="1"/>
          </p:cNvSpPr>
          <p:nvPr>
            <p:ph type="title"/>
          </p:nvPr>
        </p:nvSpPr>
        <p:spPr/>
        <p:txBody>
          <a:bodyPr/>
          <a:lstStyle/>
          <a:p>
            <a:r>
              <a:rPr lang="en-US" dirty="0"/>
              <a:t>Deepfakes </a:t>
            </a:r>
          </a:p>
        </p:txBody>
      </p:sp>
      <p:sp>
        <p:nvSpPr>
          <p:cNvPr id="4" name="Slide Number Placeholder 3">
            <a:extLst>
              <a:ext uri="{FF2B5EF4-FFF2-40B4-BE49-F238E27FC236}">
                <a16:creationId xmlns:a16="http://schemas.microsoft.com/office/drawing/2014/main" id="{9B33E6EF-4DBB-CC41-B81E-E11457A64667}"/>
              </a:ext>
            </a:extLst>
          </p:cNvPr>
          <p:cNvSpPr>
            <a:spLocks noGrp="1"/>
          </p:cNvSpPr>
          <p:nvPr>
            <p:ph type="sldNum" sz="quarter" idx="12"/>
          </p:nvPr>
        </p:nvSpPr>
        <p:spPr/>
        <p:txBody>
          <a:bodyPr/>
          <a:lstStyle/>
          <a:p>
            <a:fld id="{3C019224-340E-4140-A4D7-BC85D10498F4}" type="slidenum">
              <a:rPr lang="en-US" smtClean="0"/>
              <a:pPr/>
              <a:t>30</a:t>
            </a:fld>
            <a:endParaRPr lang="en-US"/>
          </a:p>
        </p:txBody>
      </p:sp>
      <p:sp>
        <p:nvSpPr>
          <p:cNvPr id="5" name="TextBox 4">
            <a:extLst>
              <a:ext uri="{FF2B5EF4-FFF2-40B4-BE49-F238E27FC236}">
                <a16:creationId xmlns:a16="http://schemas.microsoft.com/office/drawing/2014/main" id="{D7766E5F-7550-0A45-A278-BB1045CFC63B}"/>
              </a:ext>
            </a:extLst>
          </p:cNvPr>
          <p:cNvSpPr txBox="1"/>
          <p:nvPr/>
        </p:nvSpPr>
        <p:spPr>
          <a:xfrm>
            <a:off x="1048215" y="4427034"/>
            <a:ext cx="5121723" cy="369332"/>
          </a:xfrm>
          <a:prstGeom prst="rect">
            <a:avLst/>
          </a:prstGeom>
          <a:noFill/>
        </p:spPr>
        <p:txBody>
          <a:bodyPr wrap="none" rtlCol="0">
            <a:spAutoFit/>
          </a:bodyPr>
          <a:lstStyle/>
          <a:p>
            <a:r>
              <a:rPr lang="en-US" dirty="0">
                <a:hlinkClick r:id="rId3"/>
              </a:rPr>
              <a:t>https://www.youtube.com/watch?v=cQ54GDm1eL0</a:t>
            </a:r>
            <a:r>
              <a:rPr lang="en-US" dirty="0"/>
              <a:t> </a:t>
            </a:r>
          </a:p>
        </p:txBody>
      </p:sp>
      <p:pic>
        <p:nvPicPr>
          <p:cNvPr id="6" name="Online Media 5" descr="You Won’t Believe What Obama Says In This Video! 😉">
            <a:hlinkClick r:id="" action="ppaction://media"/>
            <a:extLst>
              <a:ext uri="{FF2B5EF4-FFF2-40B4-BE49-F238E27FC236}">
                <a16:creationId xmlns:a16="http://schemas.microsoft.com/office/drawing/2014/main" id="{D1D74AFA-F272-5D47-8A0E-1FDF2373E6D8}"/>
              </a:ext>
            </a:extLst>
          </p:cNvPr>
          <p:cNvPicPr>
            <a:picLocks noRot="1" noChangeAspect="1"/>
          </p:cNvPicPr>
          <p:nvPr>
            <a:videoFile r:link="rId1"/>
          </p:nvPr>
        </p:nvPicPr>
        <p:blipFill>
          <a:blip r:embed="rId4"/>
          <a:stretch>
            <a:fillRect/>
          </a:stretch>
        </p:blipFill>
        <p:spPr>
          <a:xfrm>
            <a:off x="1173153" y="1268016"/>
            <a:ext cx="4871845" cy="2752592"/>
          </a:xfrm>
          <a:prstGeom prst="rect">
            <a:avLst/>
          </a:prstGeom>
        </p:spPr>
      </p:pic>
    </p:spTree>
    <p:extLst>
      <p:ext uri="{BB962C8B-B14F-4D97-AF65-F5344CB8AC3E}">
        <p14:creationId xmlns:p14="http://schemas.microsoft.com/office/powerpoint/2010/main" val="2710856647"/>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0188-591B-8343-BCE3-E3BEA54B303C}"/>
              </a:ext>
            </a:extLst>
          </p:cNvPr>
          <p:cNvSpPr>
            <a:spLocks noGrp="1"/>
          </p:cNvSpPr>
          <p:nvPr>
            <p:ph type="title"/>
          </p:nvPr>
        </p:nvSpPr>
        <p:spPr/>
        <p:txBody>
          <a:bodyPr/>
          <a:lstStyle/>
          <a:p>
            <a:r>
              <a:rPr lang="en-US" dirty="0"/>
              <a:t>Deepfakes </a:t>
            </a:r>
          </a:p>
        </p:txBody>
      </p:sp>
      <p:sp>
        <p:nvSpPr>
          <p:cNvPr id="4" name="Slide Number Placeholder 3">
            <a:extLst>
              <a:ext uri="{FF2B5EF4-FFF2-40B4-BE49-F238E27FC236}">
                <a16:creationId xmlns:a16="http://schemas.microsoft.com/office/drawing/2014/main" id="{9B33E6EF-4DBB-CC41-B81E-E11457A64667}"/>
              </a:ext>
            </a:extLst>
          </p:cNvPr>
          <p:cNvSpPr>
            <a:spLocks noGrp="1"/>
          </p:cNvSpPr>
          <p:nvPr>
            <p:ph type="sldNum" sz="quarter" idx="12"/>
          </p:nvPr>
        </p:nvSpPr>
        <p:spPr/>
        <p:txBody>
          <a:bodyPr/>
          <a:lstStyle/>
          <a:p>
            <a:fld id="{3C019224-340E-4140-A4D7-BC85D10498F4}" type="slidenum">
              <a:rPr lang="en-US" smtClean="0"/>
              <a:pPr/>
              <a:t>31</a:t>
            </a:fld>
            <a:endParaRPr lang="en-US"/>
          </a:p>
        </p:txBody>
      </p:sp>
      <p:sp>
        <p:nvSpPr>
          <p:cNvPr id="5" name="TextBox 4">
            <a:extLst>
              <a:ext uri="{FF2B5EF4-FFF2-40B4-BE49-F238E27FC236}">
                <a16:creationId xmlns:a16="http://schemas.microsoft.com/office/drawing/2014/main" id="{D7766E5F-7550-0A45-A278-BB1045CFC63B}"/>
              </a:ext>
            </a:extLst>
          </p:cNvPr>
          <p:cNvSpPr txBox="1"/>
          <p:nvPr/>
        </p:nvSpPr>
        <p:spPr>
          <a:xfrm>
            <a:off x="1048215" y="4427034"/>
            <a:ext cx="4842801" cy="369332"/>
          </a:xfrm>
          <a:prstGeom prst="rect">
            <a:avLst/>
          </a:prstGeom>
          <a:noFill/>
        </p:spPr>
        <p:txBody>
          <a:bodyPr wrap="none" rtlCol="0">
            <a:spAutoFit/>
          </a:bodyPr>
          <a:lstStyle/>
          <a:p>
            <a:r>
              <a:rPr lang="en-US" dirty="0">
                <a:hlinkClick r:id="rId3"/>
              </a:rPr>
              <a:t>https://www.youtube.com/watch?v=enr78tJkTLE</a:t>
            </a:r>
            <a:r>
              <a:rPr lang="en-US" dirty="0"/>
              <a:t> </a:t>
            </a:r>
          </a:p>
        </p:txBody>
      </p:sp>
      <p:pic>
        <p:nvPicPr>
          <p:cNvPr id="3" name="Online Media 2" descr="Deepfake of Zelenskyy Tells Ukrainian Troops to ‘Surrender’">
            <a:hlinkClick r:id="" action="ppaction://media"/>
            <a:extLst>
              <a:ext uri="{FF2B5EF4-FFF2-40B4-BE49-F238E27FC236}">
                <a16:creationId xmlns:a16="http://schemas.microsoft.com/office/drawing/2014/main" id="{A4DD45B1-ADD0-9A42-8107-288D44B1A565}"/>
              </a:ext>
            </a:extLst>
          </p:cNvPr>
          <p:cNvPicPr>
            <a:picLocks noRot="1" noChangeAspect="1"/>
          </p:cNvPicPr>
          <p:nvPr>
            <a:videoFile r:link="rId1"/>
          </p:nvPr>
        </p:nvPicPr>
        <p:blipFill>
          <a:blip r:embed="rId4"/>
          <a:stretch>
            <a:fillRect/>
          </a:stretch>
        </p:blipFill>
        <p:spPr>
          <a:xfrm>
            <a:off x="1261327" y="1330742"/>
            <a:ext cx="5106019" cy="2884901"/>
          </a:xfrm>
          <a:prstGeom prst="rect">
            <a:avLst/>
          </a:prstGeom>
        </p:spPr>
      </p:pic>
    </p:spTree>
    <p:extLst>
      <p:ext uri="{BB962C8B-B14F-4D97-AF65-F5344CB8AC3E}">
        <p14:creationId xmlns:p14="http://schemas.microsoft.com/office/powerpoint/2010/main" val="376770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80DC-E0CA-B84A-A121-FB02091E2743}"/>
              </a:ext>
            </a:extLst>
          </p:cNvPr>
          <p:cNvSpPr>
            <a:spLocks noGrp="1"/>
          </p:cNvSpPr>
          <p:nvPr>
            <p:ph type="title"/>
          </p:nvPr>
        </p:nvSpPr>
        <p:spPr>
          <a:xfrm>
            <a:off x="0" y="-83965"/>
            <a:ext cx="8649484" cy="994172"/>
          </a:xfrm>
        </p:spPr>
        <p:txBody>
          <a:bodyPr/>
          <a:lstStyle/>
          <a:p>
            <a:r>
              <a:rPr lang="en-US" dirty="0"/>
              <a:t>Deepfakes: What goes on behind the scenes; go to </a:t>
            </a:r>
            <a:r>
              <a:rPr lang="en-US" dirty="0" err="1"/>
              <a:t>colab</a:t>
            </a:r>
            <a:r>
              <a:rPr lang="en-US" dirty="0"/>
              <a:t>  </a:t>
            </a:r>
          </a:p>
        </p:txBody>
      </p:sp>
      <p:sp>
        <p:nvSpPr>
          <p:cNvPr id="4" name="Slide Number Placeholder 3">
            <a:extLst>
              <a:ext uri="{FF2B5EF4-FFF2-40B4-BE49-F238E27FC236}">
                <a16:creationId xmlns:a16="http://schemas.microsoft.com/office/drawing/2014/main" id="{606C769F-83B3-7946-9F1A-65E239C0846D}"/>
              </a:ext>
            </a:extLst>
          </p:cNvPr>
          <p:cNvSpPr>
            <a:spLocks noGrp="1"/>
          </p:cNvSpPr>
          <p:nvPr>
            <p:ph type="sldNum" sz="quarter" idx="12"/>
          </p:nvPr>
        </p:nvSpPr>
        <p:spPr/>
        <p:txBody>
          <a:bodyPr/>
          <a:lstStyle/>
          <a:p>
            <a:fld id="{3C019224-340E-4140-A4D7-BC85D10498F4}" type="slidenum">
              <a:rPr lang="en-US" smtClean="0"/>
              <a:pPr/>
              <a:t>32</a:t>
            </a:fld>
            <a:endParaRPr lang="en-US"/>
          </a:p>
        </p:txBody>
      </p:sp>
      <p:sp>
        <p:nvSpPr>
          <p:cNvPr id="5" name="TextBox 4">
            <a:extLst>
              <a:ext uri="{FF2B5EF4-FFF2-40B4-BE49-F238E27FC236}">
                <a16:creationId xmlns:a16="http://schemas.microsoft.com/office/drawing/2014/main" id="{C877F1D3-99E1-DF44-B347-CE3D33AEB7A7}"/>
              </a:ext>
            </a:extLst>
          </p:cNvPr>
          <p:cNvSpPr txBox="1"/>
          <p:nvPr/>
        </p:nvSpPr>
        <p:spPr>
          <a:xfrm>
            <a:off x="401444" y="4806176"/>
            <a:ext cx="8649484" cy="276999"/>
          </a:xfrm>
          <a:prstGeom prst="rect">
            <a:avLst/>
          </a:prstGeom>
          <a:noFill/>
        </p:spPr>
        <p:txBody>
          <a:bodyPr wrap="none" rtlCol="0">
            <a:spAutoFit/>
          </a:bodyPr>
          <a:lstStyle/>
          <a:p>
            <a:r>
              <a:rPr lang="en-US" sz="1200" dirty="0">
                <a:hlinkClick r:id="rId2"/>
              </a:rPr>
              <a:t>https://colab.research.google.com/github/JaumeClave/deepfakes_first_order_model/blob/master/first_order_model_deepfakes.ipynb</a:t>
            </a:r>
            <a:r>
              <a:rPr lang="en-US" sz="1200" dirty="0"/>
              <a:t> </a:t>
            </a:r>
          </a:p>
        </p:txBody>
      </p:sp>
      <p:pic>
        <p:nvPicPr>
          <p:cNvPr id="7" name="Picture 6" descr="A collage of men with different facial features&#10;&#10;Description automatically generated">
            <a:extLst>
              <a:ext uri="{FF2B5EF4-FFF2-40B4-BE49-F238E27FC236}">
                <a16:creationId xmlns:a16="http://schemas.microsoft.com/office/drawing/2014/main" id="{EF549F5A-2AFD-5747-9850-F4C47D74AEB5}"/>
              </a:ext>
            </a:extLst>
          </p:cNvPr>
          <p:cNvPicPr>
            <a:picLocks noChangeAspect="1"/>
          </p:cNvPicPr>
          <p:nvPr/>
        </p:nvPicPr>
        <p:blipFill>
          <a:blip r:embed="rId3"/>
          <a:stretch>
            <a:fillRect/>
          </a:stretch>
        </p:blipFill>
        <p:spPr>
          <a:xfrm>
            <a:off x="747131" y="910207"/>
            <a:ext cx="4060787" cy="1804794"/>
          </a:xfrm>
          <a:prstGeom prst="rect">
            <a:avLst/>
          </a:prstGeom>
        </p:spPr>
      </p:pic>
      <p:pic>
        <p:nvPicPr>
          <p:cNvPr id="9" name="Picture 8" descr="A person in a suit and tie&#10;&#10;Description automatically generated">
            <a:extLst>
              <a:ext uri="{FF2B5EF4-FFF2-40B4-BE49-F238E27FC236}">
                <a16:creationId xmlns:a16="http://schemas.microsoft.com/office/drawing/2014/main" id="{07C6F4B1-F858-D54F-901E-92B352BDA359}"/>
              </a:ext>
            </a:extLst>
          </p:cNvPr>
          <p:cNvPicPr>
            <a:picLocks noChangeAspect="1"/>
          </p:cNvPicPr>
          <p:nvPr/>
        </p:nvPicPr>
        <p:blipFill>
          <a:blip r:embed="rId4"/>
          <a:stretch>
            <a:fillRect/>
          </a:stretch>
        </p:blipFill>
        <p:spPr>
          <a:xfrm>
            <a:off x="3847170" y="2921139"/>
            <a:ext cx="4807918" cy="1601074"/>
          </a:xfrm>
          <a:prstGeom prst="rect">
            <a:avLst/>
          </a:prstGeom>
        </p:spPr>
      </p:pic>
    </p:spTree>
    <p:extLst>
      <p:ext uri="{BB962C8B-B14F-4D97-AF65-F5344CB8AC3E}">
        <p14:creationId xmlns:p14="http://schemas.microsoft.com/office/powerpoint/2010/main" val="3351374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FE37A-4276-FB4D-8E89-32B08F407364}"/>
              </a:ext>
            </a:extLst>
          </p:cNvPr>
          <p:cNvSpPr>
            <a:spLocks noGrp="1"/>
          </p:cNvSpPr>
          <p:nvPr>
            <p:ph type="title"/>
          </p:nvPr>
        </p:nvSpPr>
        <p:spPr>
          <a:xfrm>
            <a:off x="0" y="-33421"/>
            <a:ext cx="7886700" cy="994172"/>
          </a:xfrm>
        </p:spPr>
        <p:txBody>
          <a:bodyPr/>
          <a:lstStyle/>
          <a:p>
            <a:r>
              <a:rPr lang="en-US" dirty="0"/>
              <a:t>Lip sync </a:t>
            </a:r>
          </a:p>
        </p:txBody>
      </p:sp>
      <p:sp>
        <p:nvSpPr>
          <p:cNvPr id="4" name="Slide Number Placeholder 3">
            <a:extLst>
              <a:ext uri="{FF2B5EF4-FFF2-40B4-BE49-F238E27FC236}">
                <a16:creationId xmlns:a16="http://schemas.microsoft.com/office/drawing/2014/main" id="{025FFFD5-CA33-2A4E-B43C-D50CC20C57BF}"/>
              </a:ext>
            </a:extLst>
          </p:cNvPr>
          <p:cNvSpPr>
            <a:spLocks noGrp="1"/>
          </p:cNvSpPr>
          <p:nvPr>
            <p:ph type="sldNum" sz="quarter" idx="12"/>
          </p:nvPr>
        </p:nvSpPr>
        <p:spPr/>
        <p:txBody>
          <a:bodyPr/>
          <a:lstStyle/>
          <a:p>
            <a:fld id="{3C019224-340E-4140-A4D7-BC85D10498F4}" type="slidenum">
              <a:rPr lang="en-US" smtClean="0"/>
              <a:pPr/>
              <a:t>33</a:t>
            </a:fld>
            <a:endParaRPr lang="en-US"/>
          </a:p>
        </p:txBody>
      </p:sp>
      <p:sp>
        <p:nvSpPr>
          <p:cNvPr id="5" name="TextBox 4">
            <a:extLst>
              <a:ext uri="{FF2B5EF4-FFF2-40B4-BE49-F238E27FC236}">
                <a16:creationId xmlns:a16="http://schemas.microsoft.com/office/drawing/2014/main" id="{494A22BA-4710-F640-96EB-AC4B5E78BF44}"/>
              </a:ext>
            </a:extLst>
          </p:cNvPr>
          <p:cNvSpPr txBox="1"/>
          <p:nvPr/>
        </p:nvSpPr>
        <p:spPr>
          <a:xfrm>
            <a:off x="1237785" y="4684990"/>
            <a:ext cx="5026120" cy="369332"/>
          </a:xfrm>
          <a:prstGeom prst="rect">
            <a:avLst/>
          </a:prstGeom>
          <a:noFill/>
        </p:spPr>
        <p:txBody>
          <a:bodyPr wrap="none" rtlCol="0">
            <a:spAutoFit/>
          </a:bodyPr>
          <a:lstStyle/>
          <a:p>
            <a:r>
              <a:rPr lang="en-US" dirty="0">
                <a:hlinkClick r:id="rId2"/>
              </a:rPr>
              <a:t>https://bhaasha.iiit.ac.in/lipsync/example_upload1</a:t>
            </a:r>
            <a:r>
              <a:rPr lang="en-US" dirty="0"/>
              <a:t> </a:t>
            </a:r>
          </a:p>
        </p:txBody>
      </p:sp>
      <p:pic>
        <p:nvPicPr>
          <p:cNvPr id="7" name="Picture 6" descr="A screenshot of a video player&#10;&#10;Description automatically generated">
            <a:extLst>
              <a:ext uri="{FF2B5EF4-FFF2-40B4-BE49-F238E27FC236}">
                <a16:creationId xmlns:a16="http://schemas.microsoft.com/office/drawing/2014/main" id="{ABEC7FBF-A5C0-494B-8E94-4F904809D73F}"/>
              </a:ext>
            </a:extLst>
          </p:cNvPr>
          <p:cNvPicPr>
            <a:picLocks noChangeAspect="1"/>
          </p:cNvPicPr>
          <p:nvPr/>
        </p:nvPicPr>
        <p:blipFill>
          <a:blip r:embed="rId3"/>
          <a:stretch>
            <a:fillRect/>
          </a:stretch>
        </p:blipFill>
        <p:spPr>
          <a:xfrm>
            <a:off x="956217" y="870480"/>
            <a:ext cx="6492798" cy="3655205"/>
          </a:xfrm>
          <a:prstGeom prst="rect">
            <a:avLst/>
          </a:prstGeom>
          <a:ln>
            <a:solidFill>
              <a:schemeClr val="tx1"/>
            </a:solidFill>
          </a:ln>
        </p:spPr>
      </p:pic>
    </p:spTree>
    <p:extLst>
      <p:ext uri="{BB962C8B-B14F-4D97-AF65-F5344CB8AC3E}">
        <p14:creationId xmlns:p14="http://schemas.microsoft.com/office/powerpoint/2010/main" val="98952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69B37-8CC1-3A4A-B9DB-55456CEC4F0C}"/>
              </a:ext>
            </a:extLst>
          </p:cNvPr>
          <p:cNvSpPr>
            <a:spLocks noGrp="1"/>
          </p:cNvSpPr>
          <p:nvPr>
            <p:ph type="title"/>
          </p:nvPr>
        </p:nvSpPr>
        <p:spPr/>
        <p:txBody>
          <a:bodyPr/>
          <a:lstStyle/>
          <a:p>
            <a:r>
              <a:rPr lang="en-US" dirty="0"/>
              <a:t>Face recognition </a:t>
            </a:r>
          </a:p>
        </p:txBody>
      </p:sp>
      <p:sp>
        <p:nvSpPr>
          <p:cNvPr id="4" name="Slide Number Placeholder 3">
            <a:extLst>
              <a:ext uri="{FF2B5EF4-FFF2-40B4-BE49-F238E27FC236}">
                <a16:creationId xmlns:a16="http://schemas.microsoft.com/office/drawing/2014/main" id="{4AF7471D-E307-F243-9EA0-FF724C5D447A}"/>
              </a:ext>
            </a:extLst>
          </p:cNvPr>
          <p:cNvSpPr>
            <a:spLocks noGrp="1"/>
          </p:cNvSpPr>
          <p:nvPr>
            <p:ph type="sldNum" sz="quarter" idx="12"/>
          </p:nvPr>
        </p:nvSpPr>
        <p:spPr/>
        <p:txBody>
          <a:bodyPr/>
          <a:lstStyle/>
          <a:p>
            <a:fld id="{3C019224-340E-4140-A4D7-BC85D10498F4}" type="slidenum">
              <a:rPr lang="en-US" smtClean="0"/>
              <a:pPr/>
              <a:t>34</a:t>
            </a:fld>
            <a:endParaRPr lang="en-US"/>
          </a:p>
        </p:txBody>
      </p:sp>
      <p:sp>
        <p:nvSpPr>
          <p:cNvPr id="5" name="TextBox 4">
            <a:extLst>
              <a:ext uri="{FF2B5EF4-FFF2-40B4-BE49-F238E27FC236}">
                <a16:creationId xmlns:a16="http://schemas.microsoft.com/office/drawing/2014/main" id="{40FBDBCA-7D68-F241-A5E9-45688D45A5DD}"/>
              </a:ext>
            </a:extLst>
          </p:cNvPr>
          <p:cNvSpPr txBox="1"/>
          <p:nvPr/>
        </p:nvSpPr>
        <p:spPr>
          <a:xfrm>
            <a:off x="628650" y="4719519"/>
            <a:ext cx="5248040" cy="369332"/>
          </a:xfrm>
          <a:prstGeom prst="rect">
            <a:avLst/>
          </a:prstGeom>
          <a:noFill/>
        </p:spPr>
        <p:txBody>
          <a:bodyPr wrap="none" rtlCol="0">
            <a:spAutoFit/>
          </a:bodyPr>
          <a:lstStyle/>
          <a:p>
            <a:r>
              <a:rPr lang="en-US" dirty="0">
                <a:hlinkClick r:id="rId3"/>
              </a:rPr>
              <a:t>https://youtu.be/jZl55PsfZJQ?si=3wD5xxRHgnD1p1fR</a:t>
            </a:r>
            <a:r>
              <a:rPr lang="en-US" dirty="0"/>
              <a:t> </a:t>
            </a:r>
          </a:p>
        </p:txBody>
      </p:sp>
      <p:pic>
        <p:nvPicPr>
          <p:cNvPr id="6" name="Online Media 5" descr="Coded Bias | Trailer">
            <a:hlinkClick r:id="" action="ppaction://media"/>
            <a:extLst>
              <a:ext uri="{FF2B5EF4-FFF2-40B4-BE49-F238E27FC236}">
                <a16:creationId xmlns:a16="http://schemas.microsoft.com/office/drawing/2014/main" id="{1A9BE5DD-30BD-7441-B770-8B6791F7F8A5}"/>
              </a:ext>
            </a:extLst>
          </p:cNvPr>
          <p:cNvPicPr>
            <a:picLocks noRot="1" noChangeAspect="1"/>
          </p:cNvPicPr>
          <p:nvPr>
            <a:videoFile r:link="rId1"/>
          </p:nvPr>
        </p:nvPicPr>
        <p:blipFill>
          <a:blip r:embed="rId4"/>
          <a:stretch>
            <a:fillRect/>
          </a:stretch>
        </p:blipFill>
        <p:spPr>
          <a:xfrm>
            <a:off x="712670" y="910207"/>
            <a:ext cx="5747257" cy="3247200"/>
          </a:xfrm>
          <a:prstGeom prst="rect">
            <a:avLst/>
          </a:prstGeom>
        </p:spPr>
      </p:pic>
    </p:spTree>
    <p:extLst>
      <p:ext uri="{BB962C8B-B14F-4D97-AF65-F5344CB8AC3E}">
        <p14:creationId xmlns:p14="http://schemas.microsoft.com/office/powerpoint/2010/main" val="253086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F781-2029-4D4A-B410-AF4C1953C25E}"/>
              </a:ext>
            </a:extLst>
          </p:cNvPr>
          <p:cNvSpPr>
            <a:spLocks noGrp="1"/>
          </p:cNvSpPr>
          <p:nvPr>
            <p:ph type="title"/>
          </p:nvPr>
        </p:nvSpPr>
        <p:spPr/>
        <p:txBody>
          <a:bodyPr/>
          <a:lstStyle/>
          <a:p>
            <a:r>
              <a:rPr lang="en-US" dirty="0"/>
              <a:t>Weaponization / Gaza war </a:t>
            </a:r>
          </a:p>
        </p:txBody>
      </p:sp>
      <p:sp>
        <p:nvSpPr>
          <p:cNvPr id="4" name="Slide Number Placeholder 3">
            <a:extLst>
              <a:ext uri="{FF2B5EF4-FFF2-40B4-BE49-F238E27FC236}">
                <a16:creationId xmlns:a16="http://schemas.microsoft.com/office/drawing/2014/main" id="{20926ADB-38A2-CC41-ACC5-87BBEF585808}"/>
              </a:ext>
            </a:extLst>
          </p:cNvPr>
          <p:cNvSpPr>
            <a:spLocks noGrp="1"/>
          </p:cNvSpPr>
          <p:nvPr>
            <p:ph type="sldNum" sz="quarter" idx="12"/>
          </p:nvPr>
        </p:nvSpPr>
        <p:spPr/>
        <p:txBody>
          <a:bodyPr/>
          <a:lstStyle/>
          <a:p>
            <a:fld id="{3C019224-340E-4140-A4D7-BC85D10498F4}" type="slidenum">
              <a:rPr lang="en-US" smtClean="0"/>
              <a:pPr/>
              <a:t>35</a:t>
            </a:fld>
            <a:endParaRPr lang="en-US"/>
          </a:p>
        </p:txBody>
      </p:sp>
      <p:sp>
        <p:nvSpPr>
          <p:cNvPr id="5" name="TextBox 4">
            <a:extLst>
              <a:ext uri="{FF2B5EF4-FFF2-40B4-BE49-F238E27FC236}">
                <a16:creationId xmlns:a16="http://schemas.microsoft.com/office/drawing/2014/main" id="{40EFC906-841E-C445-9F88-B15A3792FA61}"/>
              </a:ext>
            </a:extLst>
          </p:cNvPr>
          <p:cNvSpPr txBox="1"/>
          <p:nvPr/>
        </p:nvSpPr>
        <p:spPr>
          <a:xfrm>
            <a:off x="223024" y="4728117"/>
            <a:ext cx="8119339" cy="307777"/>
          </a:xfrm>
          <a:prstGeom prst="rect">
            <a:avLst/>
          </a:prstGeom>
          <a:noFill/>
        </p:spPr>
        <p:txBody>
          <a:bodyPr wrap="none" rtlCol="0">
            <a:spAutoFit/>
          </a:bodyPr>
          <a:lstStyle/>
          <a:p>
            <a:r>
              <a:rPr lang="en-US" sz="1400" dirty="0">
                <a:hlinkClick r:id="rId2"/>
              </a:rPr>
              <a:t>https://www.theguardian.com/world/2023/dec/01/the-gospel-how-israel-uses-ai-to-select-bombing-targets</a:t>
            </a:r>
            <a:r>
              <a:rPr lang="en-US" sz="1400" dirty="0"/>
              <a:t> </a:t>
            </a:r>
          </a:p>
        </p:txBody>
      </p:sp>
      <p:pic>
        <p:nvPicPr>
          <p:cNvPr id="7" name="Picture 6" descr="A screenshot of a text&#10;&#10;Description automatically generated">
            <a:extLst>
              <a:ext uri="{FF2B5EF4-FFF2-40B4-BE49-F238E27FC236}">
                <a16:creationId xmlns:a16="http://schemas.microsoft.com/office/drawing/2014/main" id="{04430F8F-9721-ED47-8B5A-41F76D0E64F4}"/>
              </a:ext>
            </a:extLst>
          </p:cNvPr>
          <p:cNvPicPr>
            <a:picLocks noChangeAspect="1"/>
          </p:cNvPicPr>
          <p:nvPr/>
        </p:nvPicPr>
        <p:blipFill>
          <a:blip r:embed="rId3"/>
          <a:stretch>
            <a:fillRect/>
          </a:stretch>
        </p:blipFill>
        <p:spPr>
          <a:xfrm>
            <a:off x="4326673" y="102393"/>
            <a:ext cx="4571274" cy="4528486"/>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5F5077EB-0D48-E64E-A717-DA5E08274169}"/>
                  </a:ext>
                </a:extLst>
              </p14:cNvPr>
              <p14:cNvContentPartPr/>
              <p14:nvPr/>
            </p14:nvContentPartPr>
            <p14:xfrm>
              <a:off x="7463090" y="666184"/>
              <a:ext cx="1267200" cy="31680"/>
            </p14:xfrm>
          </p:contentPart>
        </mc:Choice>
        <mc:Fallback xmlns="">
          <p:pic>
            <p:nvPicPr>
              <p:cNvPr id="8" name="Ink 7">
                <a:extLst>
                  <a:ext uri="{FF2B5EF4-FFF2-40B4-BE49-F238E27FC236}">
                    <a16:creationId xmlns:a16="http://schemas.microsoft.com/office/drawing/2014/main" id="{5F5077EB-0D48-E64E-A717-DA5E08274169}"/>
                  </a:ext>
                </a:extLst>
              </p:cNvPr>
              <p:cNvPicPr/>
              <p:nvPr/>
            </p:nvPicPr>
            <p:blipFill>
              <a:blip r:embed="rId5"/>
              <a:stretch>
                <a:fillRect/>
              </a:stretch>
            </p:blipFill>
            <p:spPr>
              <a:xfrm>
                <a:off x="7454090" y="657184"/>
                <a:ext cx="12848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4935970-4D2B-C346-8A11-8F7BCF79C940}"/>
                  </a:ext>
                </a:extLst>
              </p14:cNvPr>
              <p14:cNvContentPartPr/>
              <p14:nvPr/>
            </p14:nvContentPartPr>
            <p14:xfrm>
              <a:off x="4412810" y="851224"/>
              <a:ext cx="1601640" cy="47520"/>
            </p14:xfrm>
          </p:contentPart>
        </mc:Choice>
        <mc:Fallback xmlns="">
          <p:pic>
            <p:nvPicPr>
              <p:cNvPr id="9" name="Ink 8">
                <a:extLst>
                  <a:ext uri="{FF2B5EF4-FFF2-40B4-BE49-F238E27FC236}">
                    <a16:creationId xmlns:a16="http://schemas.microsoft.com/office/drawing/2014/main" id="{14935970-4D2B-C346-8A11-8F7BCF79C940}"/>
                  </a:ext>
                </a:extLst>
              </p:cNvPr>
              <p:cNvPicPr/>
              <p:nvPr/>
            </p:nvPicPr>
            <p:blipFill>
              <a:blip r:embed="rId7"/>
              <a:stretch>
                <a:fillRect/>
              </a:stretch>
            </p:blipFill>
            <p:spPr>
              <a:xfrm>
                <a:off x="4403810" y="842224"/>
                <a:ext cx="16192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103CCDD-DDD5-2C45-884D-57668A75C01F}"/>
                  </a:ext>
                </a:extLst>
              </p14:cNvPr>
              <p14:cNvContentPartPr/>
              <p14:nvPr/>
            </p14:nvContentPartPr>
            <p14:xfrm>
              <a:off x="5983130" y="854104"/>
              <a:ext cx="2625480" cy="25560"/>
            </p14:xfrm>
          </p:contentPart>
        </mc:Choice>
        <mc:Fallback xmlns="">
          <p:pic>
            <p:nvPicPr>
              <p:cNvPr id="10" name="Ink 9">
                <a:extLst>
                  <a:ext uri="{FF2B5EF4-FFF2-40B4-BE49-F238E27FC236}">
                    <a16:creationId xmlns:a16="http://schemas.microsoft.com/office/drawing/2014/main" id="{F103CCDD-DDD5-2C45-884D-57668A75C01F}"/>
                  </a:ext>
                </a:extLst>
              </p:cNvPr>
              <p:cNvPicPr/>
              <p:nvPr/>
            </p:nvPicPr>
            <p:blipFill>
              <a:blip r:embed="rId9"/>
              <a:stretch>
                <a:fillRect/>
              </a:stretch>
            </p:blipFill>
            <p:spPr>
              <a:xfrm>
                <a:off x="5974130" y="845104"/>
                <a:ext cx="2643120" cy="43200"/>
              </a:xfrm>
              <a:prstGeom prst="rect">
                <a:avLst/>
              </a:prstGeom>
            </p:spPr>
          </p:pic>
        </mc:Fallback>
      </mc:AlternateContent>
    </p:spTree>
    <p:extLst>
      <p:ext uri="{BB962C8B-B14F-4D97-AF65-F5344CB8AC3E}">
        <p14:creationId xmlns:p14="http://schemas.microsoft.com/office/powerpoint/2010/main" val="386427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FF4B21-9857-B048-8EC3-487693E44368}"/>
              </a:ext>
            </a:extLst>
          </p:cNvPr>
          <p:cNvSpPr>
            <a:spLocks noGrp="1"/>
          </p:cNvSpPr>
          <p:nvPr>
            <p:ph type="sldNum" sz="quarter" idx="12"/>
          </p:nvPr>
        </p:nvSpPr>
        <p:spPr/>
        <p:txBody>
          <a:bodyPr/>
          <a:lstStyle/>
          <a:p>
            <a:fld id="{3C019224-340E-4140-A4D7-BC85D10498F4}" type="slidenum">
              <a:rPr lang="en-US" smtClean="0"/>
              <a:pPr/>
              <a:t>36</a:t>
            </a:fld>
            <a:endParaRPr lang="en-US"/>
          </a:p>
        </p:txBody>
      </p:sp>
      <p:pic>
        <p:nvPicPr>
          <p:cNvPr id="4" name="Picture 3" descr="Two men taking a selfie&#10;&#10;Description automatically generated">
            <a:extLst>
              <a:ext uri="{FF2B5EF4-FFF2-40B4-BE49-F238E27FC236}">
                <a16:creationId xmlns:a16="http://schemas.microsoft.com/office/drawing/2014/main" id="{1ECAA03F-6C02-C649-8186-C95708F7B5F4}"/>
              </a:ext>
            </a:extLst>
          </p:cNvPr>
          <p:cNvPicPr>
            <a:picLocks noChangeAspect="1"/>
          </p:cNvPicPr>
          <p:nvPr/>
        </p:nvPicPr>
        <p:blipFill>
          <a:blip r:embed="rId2"/>
          <a:stretch>
            <a:fillRect/>
          </a:stretch>
        </p:blipFill>
        <p:spPr>
          <a:xfrm>
            <a:off x="1321419" y="303173"/>
            <a:ext cx="6049537" cy="4537153"/>
          </a:xfrm>
          <a:prstGeom prst="rect">
            <a:avLst/>
          </a:prstGeom>
          <a:ln>
            <a:solidFill>
              <a:srgbClr val="E71224"/>
            </a:solidFill>
          </a:ln>
        </p:spPr>
      </p:pic>
    </p:spTree>
    <p:extLst>
      <p:ext uri="{BB962C8B-B14F-4D97-AF65-F5344CB8AC3E}">
        <p14:creationId xmlns:p14="http://schemas.microsoft.com/office/powerpoint/2010/main" val="9057032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FB8FC-BA61-0C48-91A9-63BB87680DC8}"/>
              </a:ext>
            </a:extLst>
          </p:cNvPr>
          <p:cNvSpPr>
            <a:spLocks noGrp="1"/>
          </p:cNvSpPr>
          <p:nvPr>
            <p:ph type="title"/>
          </p:nvPr>
        </p:nvSpPr>
        <p:spPr/>
        <p:txBody>
          <a:bodyPr/>
          <a:lstStyle/>
          <a:p>
            <a:r>
              <a:rPr lang="en-US" dirty="0"/>
              <a:t>Errors / Bias in algorithms </a:t>
            </a:r>
          </a:p>
        </p:txBody>
      </p:sp>
      <p:sp>
        <p:nvSpPr>
          <p:cNvPr id="4" name="Slide Number Placeholder 3">
            <a:extLst>
              <a:ext uri="{FF2B5EF4-FFF2-40B4-BE49-F238E27FC236}">
                <a16:creationId xmlns:a16="http://schemas.microsoft.com/office/drawing/2014/main" id="{AF0EB47A-CF70-454B-8F8C-7D3010D975C8}"/>
              </a:ext>
            </a:extLst>
          </p:cNvPr>
          <p:cNvSpPr>
            <a:spLocks noGrp="1"/>
          </p:cNvSpPr>
          <p:nvPr>
            <p:ph type="sldNum" sz="quarter" idx="12"/>
          </p:nvPr>
        </p:nvSpPr>
        <p:spPr/>
        <p:txBody>
          <a:bodyPr/>
          <a:lstStyle/>
          <a:p>
            <a:fld id="{3C019224-340E-4140-A4D7-BC85D10498F4}" type="slidenum">
              <a:rPr lang="en-US" smtClean="0"/>
              <a:pPr/>
              <a:t>37</a:t>
            </a:fld>
            <a:endParaRPr lang="en-US"/>
          </a:p>
        </p:txBody>
      </p:sp>
      <p:sp>
        <p:nvSpPr>
          <p:cNvPr id="8" name="TextBox 7">
            <a:extLst>
              <a:ext uri="{FF2B5EF4-FFF2-40B4-BE49-F238E27FC236}">
                <a16:creationId xmlns:a16="http://schemas.microsoft.com/office/drawing/2014/main" id="{52A9789E-61EF-DB49-AD11-DD91B9DF3D28}"/>
              </a:ext>
            </a:extLst>
          </p:cNvPr>
          <p:cNvSpPr txBox="1"/>
          <p:nvPr/>
        </p:nvSpPr>
        <p:spPr>
          <a:xfrm>
            <a:off x="234176" y="4817327"/>
            <a:ext cx="8589211" cy="338554"/>
          </a:xfrm>
          <a:prstGeom prst="rect">
            <a:avLst/>
          </a:prstGeom>
          <a:noFill/>
        </p:spPr>
        <p:txBody>
          <a:bodyPr wrap="none" rtlCol="0">
            <a:spAutoFit/>
          </a:bodyPr>
          <a:lstStyle/>
          <a:p>
            <a:r>
              <a:rPr lang="en-US" sz="1600" dirty="0">
                <a:hlinkClick r:id="rId2"/>
              </a:rPr>
              <a:t>https://techcrunch.com/2023/06/06/a-waymo-self-driving-car-killed-a-dog-in-unavoidable-accident/</a:t>
            </a:r>
            <a:r>
              <a:rPr lang="en-US" sz="1600" dirty="0"/>
              <a:t> </a:t>
            </a:r>
          </a:p>
        </p:txBody>
      </p:sp>
      <p:pic>
        <p:nvPicPr>
          <p:cNvPr id="10" name="Picture 9" descr="A white car with a black light on top&#10;&#10;Description automatically generated">
            <a:extLst>
              <a:ext uri="{FF2B5EF4-FFF2-40B4-BE49-F238E27FC236}">
                <a16:creationId xmlns:a16="http://schemas.microsoft.com/office/drawing/2014/main" id="{97F2FA04-469B-2F49-83BE-FEE30E2571F3}"/>
              </a:ext>
            </a:extLst>
          </p:cNvPr>
          <p:cNvPicPr>
            <a:picLocks noChangeAspect="1"/>
          </p:cNvPicPr>
          <p:nvPr/>
        </p:nvPicPr>
        <p:blipFill>
          <a:blip r:embed="rId3"/>
          <a:stretch>
            <a:fillRect/>
          </a:stretch>
        </p:blipFill>
        <p:spPr>
          <a:xfrm>
            <a:off x="5626176" y="102393"/>
            <a:ext cx="3350556" cy="199403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D2944028-763C-6145-8B19-D10D61F5B5AB}"/>
              </a:ext>
            </a:extLst>
          </p:cNvPr>
          <p:cNvPicPr>
            <a:picLocks noChangeAspect="1"/>
          </p:cNvPicPr>
          <p:nvPr/>
        </p:nvPicPr>
        <p:blipFill>
          <a:blip r:embed="rId4"/>
          <a:stretch>
            <a:fillRect/>
          </a:stretch>
        </p:blipFill>
        <p:spPr>
          <a:xfrm>
            <a:off x="71559" y="720328"/>
            <a:ext cx="5554617" cy="4046935"/>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78042500-660D-BA43-B71F-7F48EE443FF5}"/>
                  </a:ext>
                </a:extLst>
              </p14:cNvPr>
              <p14:cNvContentPartPr/>
              <p14:nvPr/>
            </p14:nvContentPartPr>
            <p14:xfrm>
              <a:off x="308810" y="1004268"/>
              <a:ext cx="5075280" cy="50760"/>
            </p14:xfrm>
          </p:contentPart>
        </mc:Choice>
        <mc:Fallback xmlns="">
          <p:pic>
            <p:nvPicPr>
              <p:cNvPr id="14" name="Ink 13">
                <a:extLst>
                  <a:ext uri="{FF2B5EF4-FFF2-40B4-BE49-F238E27FC236}">
                    <a16:creationId xmlns:a16="http://schemas.microsoft.com/office/drawing/2014/main" id="{78042500-660D-BA43-B71F-7F48EE443FF5}"/>
                  </a:ext>
                </a:extLst>
              </p:cNvPr>
              <p:cNvPicPr/>
              <p:nvPr/>
            </p:nvPicPr>
            <p:blipFill>
              <a:blip r:embed="rId6"/>
              <a:stretch>
                <a:fillRect/>
              </a:stretch>
            </p:blipFill>
            <p:spPr>
              <a:xfrm>
                <a:off x="299809" y="995331"/>
                <a:ext cx="5092921" cy="6827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62914931-8156-E54E-B63E-8D1D517ECC0D}"/>
                  </a:ext>
                </a:extLst>
              </p14:cNvPr>
              <p14:cNvContentPartPr/>
              <p14:nvPr/>
            </p14:nvContentPartPr>
            <p14:xfrm>
              <a:off x="1740890" y="1213068"/>
              <a:ext cx="3601080" cy="59040"/>
            </p14:xfrm>
          </p:contentPart>
        </mc:Choice>
        <mc:Fallback xmlns="">
          <p:pic>
            <p:nvPicPr>
              <p:cNvPr id="15" name="Ink 14">
                <a:extLst>
                  <a:ext uri="{FF2B5EF4-FFF2-40B4-BE49-F238E27FC236}">
                    <a16:creationId xmlns:a16="http://schemas.microsoft.com/office/drawing/2014/main" id="{62914931-8156-E54E-B63E-8D1D517ECC0D}"/>
                  </a:ext>
                </a:extLst>
              </p:cNvPr>
              <p:cNvPicPr/>
              <p:nvPr/>
            </p:nvPicPr>
            <p:blipFill>
              <a:blip r:embed="rId8"/>
              <a:stretch>
                <a:fillRect/>
              </a:stretch>
            </p:blipFill>
            <p:spPr>
              <a:xfrm>
                <a:off x="1731890" y="1204068"/>
                <a:ext cx="36187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D739F6A9-C9D4-2741-8FA9-20E3B1797012}"/>
                  </a:ext>
                </a:extLst>
              </p14:cNvPr>
              <p14:cNvContentPartPr/>
              <p14:nvPr/>
            </p14:nvContentPartPr>
            <p14:xfrm>
              <a:off x="317090" y="1515468"/>
              <a:ext cx="2758320" cy="35640"/>
            </p14:xfrm>
          </p:contentPart>
        </mc:Choice>
        <mc:Fallback xmlns="">
          <p:pic>
            <p:nvPicPr>
              <p:cNvPr id="16" name="Ink 15">
                <a:extLst>
                  <a:ext uri="{FF2B5EF4-FFF2-40B4-BE49-F238E27FC236}">
                    <a16:creationId xmlns:a16="http://schemas.microsoft.com/office/drawing/2014/main" id="{D739F6A9-C9D4-2741-8FA9-20E3B1797012}"/>
                  </a:ext>
                </a:extLst>
              </p:cNvPr>
              <p:cNvPicPr/>
              <p:nvPr/>
            </p:nvPicPr>
            <p:blipFill>
              <a:blip r:embed="rId10"/>
              <a:stretch>
                <a:fillRect/>
              </a:stretch>
            </p:blipFill>
            <p:spPr>
              <a:xfrm>
                <a:off x="308089" y="1506468"/>
                <a:ext cx="2775962" cy="53280"/>
              </a:xfrm>
              <a:prstGeom prst="rect">
                <a:avLst/>
              </a:prstGeom>
            </p:spPr>
          </p:pic>
        </mc:Fallback>
      </mc:AlternateContent>
    </p:spTree>
    <p:extLst>
      <p:ext uri="{BB962C8B-B14F-4D97-AF65-F5344CB8AC3E}">
        <p14:creationId xmlns:p14="http://schemas.microsoft.com/office/powerpoint/2010/main" val="1670394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FB8FC-BA61-0C48-91A9-63BB87680DC8}"/>
              </a:ext>
            </a:extLst>
          </p:cNvPr>
          <p:cNvSpPr>
            <a:spLocks noGrp="1"/>
          </p:cNvSpPr>
          <p:nvPr>
            <p:ph type="title"/>
          </p:nvPr>
        </p:nvSpPr>
        <p:spPr/>
        <p:txBody>
          <a:bodyPr/>
          <a:lstStyle/>
          <a:p>
            <a:r>
              <a:rPr lang="en-US" dirty="0"/>
              <a:t>Errors in algorithms </a:t>
            </a:r>
          </a:p>
        </p:txBody>
      </p:sp>
      <p:sp>
        <p:nvSpPr>
          <p:cNvPr id="4" name="Slide Number Placeholder 3">
            <a:extLst>
              <a:ext uri="{FF2B5EF4-FFF2-40B4-BE49-F238E27FC236}">
                <a16:creationId xmlns:a16="http://schemas.microsoft.com/office/drawing/2014/main" id="{AF0EB47A-CF70-454B-8F8C-7D3010D975C8}"/>
              </a:ext>
            </a:extLst>
          </p:cNvPr>
          <p:cNvSpPr>
            <a:spLocks noGrp="1"/>
          </p:cNvSpPr>
          <p:nvPr>
            <p:ph type="sldNum" sz="quarter" idx="12"/>
          </p:nvPr>
        </p:nvSpPr>
        <p:spPr/>
        <p:txBody>
          <a:bodyPr/>
          <a:lstStyle/>
          <a:p>
            <a:fld id="{3C019224-340E-4140-A4D7-BC85D10498F4}" type="slidenum">
              <a:rPr lang="en-US" smtClean="0"/>
              <a:pPr/>
              <a:t>38</a:t>
            </a:fld>
            <a:endParaRPr lang="en-US"/>
          </a:p>
        </p:txBody>
      </p:sp>
      <p:sp>
        <p:nvSpPr>
          <p:cNvPr id="8" name="TextBox 7">
            <a:extLst>
              <a:ext uri="{FF2B5EF4-FFF2-40B4-BE49-F238E27FC236}">
                <a16:creationId xmlns:a16="http://schemas.microsoft.com/office/drawing/2014/main" id="{52A9789E-61EF-DB49-AD11-DD91B9DF3D28}"/>
              </a:ext>
            </a:extLst>
          </p:cNvPr>
          <p:cNvSpPr txBox="1"/>
          <p:nvPr/>
        </p:nvSpPr>
        <p:spPr>
          <a:xfrm>
            <a:off x="234176" y="4817327"/>
            <a:ext cx="8853449" cy="338554"/>
          </a:xfrm>
          <a:prstGeom prst="rect">
            <a:avLst/>
          </a:prstGeom>
          <a:noFill/>
        </p:spPr>
        <p:txBody>
          <a:bodyPr wrap="none" rtlCol="0">
            <a:spAutoFit/>
          </a:bodyPr>
          <a:lstStyle/>
          <a:p>
            <a:r>
              <a:rPr lang="en-US" sz="1600" dirty="0">
                <a:hlinkClick r:id="rId3"/>
              </a:rPr>
              <a:t>https://www.theguardian.com/technology/2022/dec/22/tesla-crash-full-self-driving-mode-san-francisco</a:t>
            </a:r>
            <a:r>
              <a:rPr lang="en-US" sz="1600" dirty="0"/>
              <a:t> </a:t>
            </a:r>
          </a:p>
        </p:txBody>
      </p:sp>
      <p:pic>
        <p:nvPicPr>
          <p:cNvPr id="5" name="Picture 4" descr="A group of cars parked in a parking lot&#10;&#10;Description automatically generated">
            <a:extLst>
              <a:ext uri="{FF2B5EF4-FFF2-40B4-BE49-F238E27FC236}">
                <a16:creationId xmlns:a16="http://schemas.microsoft.com/office/drawing/2014/main" id="{F9E13D73-4A79-B947-8E85-08C3F9657C5D}"/>
              </a:ext>
            </a:extLst>
          </p:cNvPr>
          <p:cNvPicPr>
            <a:picLocks noChangeAspect="1"/>
          </p:cNvPicPr>
          <p:nvPr/>
        </p:nvPicPr>
        <p:blipFill>
          <a:blip r:embed="rId4"/>
          <a:stretch>
            <a:fillRect/>
          </a:stretch>
        </p:blipFill>
        <p:spPr>
          <a:xfrm>
            <a:off x="6012306" y="102393"/>
            <a:ext cx="2897518" cy="2450705"/>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91016CCF-7CAD-5043-93D7-9CF644E56AEC}"/>
                  </a:ext>
                </a:extLst>
              </p14:cNvPr>
              <p14:cNvContentPartPr/>
              <p14:nvPr/>
            </p14:nvContentPartPr>
            <p14:xfrm>
              <a:off x="1473770" y="457384"/>
              <a:ext cx="360" cy="360"/>
            </p14:xfrm>
          </p:contentPart>
        </mc:Choice>
        <mc:Fallback xmlns="">
          <p:pic>
            <p:nvPicPr>
              <p:cNvPr id="6" name="Ink 5">
                <a:extLst>
                  <a:ext uri="{FF2B5EF4-FFF2-40B4-BE49-F238E27FC236}">
                    <a16:creationId xmlns:a16="http://schemas.microsoft.com/office/drawing/2014/main" id="{91016CCF-7CAD-5043-93D7-9CF644E56AEC}"/>
                  </a:ext>
                </a:extLst>
              </p:cNvPr>
              <p:cNvPicPr/>
              <p:nvPr/>
            </p:nvPicPr>
            <p:blipFill>
              <a:blip r:embed="rId6"/>
              <a:stretch>
                <a:fillRect/>
              </a:stretch>
            </p:blipFill>
            <p:spPr>
              <a:xfrm>
                <a:off x="1464770" y="448384"/>
                <a:ext cx="18000" cy="18000"/>
              </a:xfrm>
              <a:prstGeom prst="rect">
                <a:avLst/>
              </a:prstGeom>
            </p:spPr>
          </p:pic>
        </mc:Fallback>
      </mc:AlternateContent>
      <p:pic>
        <p:nvPicPr>
          <p:cNvPr id="9" name="Picture 8" descr="A screenshot of a computer&#10;&#10;Description automatically generated">
            <a:extLst>
              <a:ext uri="{FF2B5EF4-FFF2-40B4-BE49-F238E27FC236}">
                <a16:creationId xmlns:a16="http://schemas.microsoft.com/office/drawing/2014/main" id="{D673BE3B-C259-ED45-A1B0-233B2C443A37}"/>
              </a:ext>
            </a:extLst>
          </p:cNvPr>
          <p:cNvPicPr>
            <a:picLocks noChangeAspect="1"/>
          </p:cNvPicPr>
          <p:nvPr/>
        </p:nvPicPr>
        <p:blipFill>
          <a:blip r:embed="rId7"/>
          <a:stretch>
            <a:fillRect/>
          </a:stretch>
        </p:blipFill>
        <p:spPr>
          <a:xfrm>
            <a:off x="82959" y="800340"/>
            <a:ext cx="5764863" cy="3950320"/>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427B9356-B1C2-5349-A2E2-3FD05F1E9A76}"/>
                  </a:ext>
                </a:extLst>
              </p14:cNvPr>
              <p14:cNvContentPartPr/>
              <p14:nvPr/>
            </p14:nvContentPartPr>
            <p14:xfrm>
              <a:off x="2052650" y="1046748"/>
              <a:ext cx="3463920" cy="30600"/>
            </p14:xfrm>
          </p:contentPart>
        </mc:Choice>
        <mc:Fallback xmlns="">
          <p:pic>
            <p:nvPicPr>
              <p:cNvPr id="13" name="Ink 12">
                <a:extLst>
                  <a:ext uri="{FF2B5EF4-FFF2-40B4-BE49-F238E27FC236}">
                    <a16:creationId xmlns:a16="http://schemas.microsoft.com/office/drawing/2014/main" id="{427B9356-B1C2-5349-A2E2-3FD05F1E9A76}"/>
                  </a:ext>
                </a:extLst>
              </p:cNvPr>
              <p:cNvPicPr/>
              <p:nvPr/>
            </p:nvPicPr>
            <p:blipFill>
              <a:blip r:embed="rId9"/>
              <a:stretch>
                <a:fillRect/>
              </a:stretch>
            </p:blipFill>
            <p:spPr>
              <a:xfrm>
                <a:off x="2043650" y="1037748"/>
                <a:ext cx="34815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4B8FC505-D148-064C-BE74-0C1A2414846E}"/>
                  </a:ext>
                </a:extLst>
              </p14:cNvPr>
              <p14:cNvContentPartPr/>
              <p14:nvPr/>
            </p14:nvContentPartPr>
            <p14:xfrm>
              <a:off x="221330" y="1228548"/>
              <a:ext cx="3641400" cy="28800"/>
            </p14:xfrm>
          </p:contentPart>
        </mc:Choice>
        <mc:Fallback xmlns="">
          <p:pic>
            <p:nvPicPr>
              <p:cNvPr id="17" name="Ink 16">
                <a:extLst>
                  <a:ext uri="{FF2B5EF4-FFF2-40B4-BE49-F238E27FC236}">
                    <a16:creationId xmlns:a16="http://schemas.microsoft.com/office/drawing/2014/main" id="{4B8FC505-D148-064C-BE74-0C1A2414846E}"/>
                  </a:ext>
                </a:extLst>
              </p:cNvPr>
              <p:cNvPicPr/>
              <p:nvPr/>
            </p:nvPicPr>
            <p:blipFill>
              <a:blip r:embed="rId11"/>
              <a:stretch>
                <a:fillRect/>
              </a:stretch>
            </p:blipFill>
            <p:spPr>
              <a:xfrm>
                <a:off x="212330" y="1219434"/>
                <a:ext cx="3659040" cy="4666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7F0A79FF-9FB9-2444-97C6-5EBC9A4296C7}"/>
                  </a:ext>
                </a:extLst>
              </p14:cNvPr>
              <p14:cNvContentPartPr/>
              <p14:nvPr/>
            </p14:nvContentPartPr>
            <p14:xfrm>
              <a:off x="3917810" y="4425348"/>
              <a:ext cx="1268640" cy="34560"/>
            </p14:xfrm>
          </p:contentPart>
        </mc:Choice>
        <mc:Fallback xmlns="">
          <p:pic>
            <p:nvPicPr>
              <p:cNvPr id="20" name="Ink 19">
                <a:extLst>
                  <a:ext uri="{FF2B5EF4-FFF2-40B4-BE49-F238E27FC236}">
                    <a16:creationId xmlns:a16="http://schemas.microsoft.com/office/drawing/2014/main" id="{7F0A79FF-9FB9-2444-97C6-5EBC9A4296C7}"/>
                  </a:ext>
                </a:extLst>
              </p:cNvPr>
              <p:cNvPicPr/>
              <p:nvPr/>
            </p:nvPicPr>
            <p:blipFill>
              <a:blip r:embed="rId13"/>
              <a:stretch>
                <a:fillRect/>
              </a:stretch>
            </p:blipFill>
            <p:spPr>
              <a:xfrm>
                <a:off x="3908807" y="4416253"/>
                <a:ext cx="1286285" cy="5238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1831837E-5B16-FB47-A721-19C8142631BA}"/>
                  </a:ext>
                </a:extLst>
              </p14:cNvPr>
              <p14:cNvContentPartPr/>
              <p14:nvPr/>
            </p14:nvContentPartPr>
            <p14:xfrm>
              <a:off x="169850" y="4633788"/>
              <a:ext cx="1633680" cy="33120"/>
            </p14:xfrm>
          </p:contentPart>
        </mc:Choice>
        <mc:Fallback xmlns="">
          <p:pic>
            <p:nvPicPr>
              <p:cNvPr id="21" name="Ink 20">
                <a:extLst>
                  <a:ext uri="{FF2B5EF4-FFF2-40B4-BE49-F238E27FC236}">
                    <a16:creationId xmlns:a16="http://schemas.microsoft.com/office/drawing/2014/main" id="{1831837E-5B16-FB47-A721-19C8142631BA}"/>
                  </a:ext>
                </a:extLst>
              </p:cNvPr>
              <p:cNvPicPr/>
              <p:nvPr/>
            </p:nvPicPr>
            <p:blipFill>
              <a:blip r:embed="rId15"/>
              <a:stretch>
                <a:fillRect/>
              </a:stretch>
            </p:blipFill>
            <p:spPr>
              <a:xfrm>
                <a:off x="160850" y="4624788"/>
                <a:ext cx="16513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FB188E5E-4EFA-7D4E-B84D-701381ACFC8C}"/>
                  </a:ext>
                </a:extLst>
              </p14:cNvPr>
              <p14:cNvContentPartPr/>
              <p14:nvPr/>
            </p14:nvContentPartPr>
            <p14:xfrm>
              <a:off x="205130" y="4417788"/>
              <a:ext cx="3795840" cy="68760"/>
            </p14:xfrm>
          </p:contentPart>
        </mc:Choice>
        <mc:Fallback xmlns="">
          <p:pic>
            <p:nvPicPr>
              <p:cNvPr id="22" name="Ink 21">
                <a:extLst>
                  <a:ext uri="{FF2B5EF4-FFF2-40B4-BE49-F238E27FC236}">
                    <a16:creationId xmlns:a16="http://schemas.microsoft.com/office/drawing/2014/main" id="{FB188E5E-4EFA-7D4E-B84D-701381ACFC8C}"/>
                  </a:ext>
                </a:extLst>
              </p:cNvPr>
              <p:cNvPicPr/>
              <p:nvPr/>
            </p:nvPicPr>
            <p:blipFill>
              <a:blip r:embed="rId17"/>
              <a:stretch>
                <a:fillRect/>
              </a:stretch>
            </p:blipFill>
            <p:spPr>
              <a:xfrm>
                <a:off x="196130" y="4408741"/>
                <a:ext cx="3813480" cy="86493"/>
              </a:xfrm>
              <a:prstGeom prst="rect">
                <a:avLst/>
              </a:prstGeom>
            </p:spPr>
          </p:pic>
        </mc:Fallback>
      </mc:AlternateContent>
    </p:spTree>
    <p:extLst>
      <p:ext uri="{BB962C8B-B14F-4D97-AF65-F5344CB8AC3E}">
        <p14:creationId xmlns:p14="http://schemas.microsoft.com/office/powerpoint/2010/main" val="43169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FB8FC-BA61-0C48-91A9-63BB87680DC8}"/>
              </a:ext>
            </a:extLst>
          </p:cNvPr>
          <p:cNvSpPr>
            <a:spLocks noGrp="1"/>
          </p:cNvSpPr>
          <p:nvPr>
            <p:ph type="title"/>
          </p:nvPr>
        </p:nvSpPr>
        <p:spPr/>
        <p:txBody>
          <a:bodyPr/>
          <a:lstStyle/>
          <a:p>
            <a:r>
              <a:rPr lang="en-US" dirty="0"/>
              <a:t>Errors in algorithms </a:t>
            </a:r>
          </a:p>
        </p:txBody>
      </p:sp>
      <p:sp>
        <p:nvSpPr>
          <p:cNvPr id="4" name="Slide Number Placeholder 3">
            <a:extLst>
              <a:ext uri="{FF2B5EF4-FFF2-40B4-BE49-F238E27FC236}">
                <a16:creationId xmlns:a16="http://schemas.microsoft.com/office/drawing/2014/main" id="{AF0EB47A-CF70-454B-8F8C-7D3010D975C8}"/>
              </a:ext>
            </a:extLst>
          </p:cNvPr>
          <p:cNvSpPr>
            <a:spLocks noGrp="1"/>
          </p:cNvSpPr>
          <p:nvPr>
            <p:ph type="sldNum" sz="quarter" idx="12"/>
          </p:nvPr>
        </p:nvSpPr>
        <p:spPr/>
        <p:txBody>
          <a:bodyPr/>
          <a:lstStyle/>
          <a:p>
            <a:fld id="{3C019224-340E-4140-A4D7-BC85D10498F4}" type="slidenum">
              <a:rPr lang="en-US" smtClean="0"/>
              <a:pPr/>
              <a:t>39</a:t>
            </a:fld>
            <a:endParaRPr lang="en-US"/>
          </a:p>
        </p:txBody>
      </p:sp>
      <p:sp>
        <p:nvSpPr>
          <p:cNvPr id="8" name="TextBox 7">
            <a:extLst>
              <a:ext uri="{FF2B5EF4-FFF2-40B4-BE49-F238E27FC236}">
                <a16:creationId xmlns:a16="http://schemas.microsoft.com/office/drawing/2014/main" id="{52A9789E-61EF-DB49-AD11-DD91B9DF3D28}"/>
              </a:ext>
            </a:extLst>
          </p:cNvPr>
          <p:cNvSpPr txBox="1"/>
          <p:nvPr/>
        </p:nvSpPr>
        <p:spPr>
          <a:xfrm>
            <a:off x="234176" y="4817327"/>
            <a:ext cx="8454559" cy="253916"/>
          </a:xfrm>
          <a:prstGeom prst="rect">
            <a:avLst/>
          </a:prstGeom>
          <a:noFill/>
        </p:spPr>
        <p:txBody>
          <a:bodyPr wrap="none" rtlCol="0">
            <a:spAutoFit/>
          </a:bodyPr>
          <a:lstStyle/>
          <a:p>
            <a:r>
              <a:rPr lang="en-US" sz="1050" dirty="0">
                <a:hlinkClick r:id="rId2"/>
              </a:rPr>
              <a:t>https://www.indiatoday.in/technology/news/story/robot-confuses-man-for-a-box-of-vegetables-pushes-him-to-death-in-factory-2460977-2023-11-09</a:t>
            </a:r>
            <a:r>
              <a:rPr lang="en-US" sz="1050" dirty="0"/>
              <a:t> </a:t>
            </a:r>
          </a:p>
        </p:txBody>
      </p:sp>
      <p:pic>
        <p:nvPicPr>
          <p:cNvPr id="6" name="Picture 5" descr="A black text on a white background&#10;&#10;Description automatically generated">
            <a:extLst>
              <a:ext uri="{FF2B5EF4-FFF2-40B4-BE49-F238E27FC236}">
                <a16:creationId xmlns:a16="http://schemas.microsoft.com/office/drawing/2014/main" id="{DECD5032-7EC8-4945-BC18-D2E49CB92971}"/>
              </a:ext>
            </a:extLst>
          </p:cNvPr>
          <p:cNvPicPr>
            <a:picLocks noChangeAspect="1"/>
          </p:cNvPicPr>
          <p:nvPr/>
        </p:nvPicPr>
        <p:blipFill>
          <a:blip r:embed="rId3"/>
          <a:stretch>
            <a:fillRect/>
          </a:stretch>
        </p:blipFill>
        <p:spPr>
          <a:xfrm>
            <a:off x="4136211" y="72257"/>
            <a:ext cx="4643477" cy="1034052"/>
          </a:xfrm>
          <a:prstGeom prst="rect">
            <a:avLst/>
          </a:prstGeom>
        </p:spPr>
      </p:pic>
      <p:pic>
        <p:nvPicPr>
          <p:cNvPr id="9" name="Picture 8" descr="A screenshot of a report&#10;&#10;Description automatically generated">
            <a:extLst>
              <a:ext uri="{FF2B5EF4-FFF2-40B4-BE49-F238E27FC236}">
                <a16:creationId xmlns:a16="http://schemas.microsoft.com/office/drawing/2014/main" id="{A240E200-AA33-204E-AB67-2C88C5EA6DF6}"/>
              </a:ext>
            </a:extLst>
          </p:cNvPr>
          <p:cNvPicPr>
            <a:picLocks noChangeAspect="1"/>
          </p:cNvPicPr>
          <p:nvPr/>
        </p:nvPicPr>
        <p:blipFill rotWithShape="1">
          <a:blip r:embed="rId4"/>
          <a:srcRect t="37119"/>
          <a:stretch/>
        </p:blipFill>
        <p:spPr>
          <a:xfrm>
            <a:off x="382468" y="1262531"/>
            <a:ext cx="7504232" cy="3351588"/>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0999D81-9016-3043-9EED-89212BEED44C}"/>
                  </a:ext>
                </a:extLst>
              </p14:cNvPr>
              <p14:cNvContentPartPr/>
              <p14:nvPr/>
            </p14:nvContentPartPr>
            <p14:xfrm>
              <a:off x="2283050" y="1627744"/>
              <a:ext cx="5208480" cy="60120"/>
            </p14:xfrm>
          </p:contentPart>
        </mc:Choice>
        <mc:Fallback xmlns="">
          <p:pic>
            <p:nvPicPr>
              <p:cNvPr id="11" name="Ink 10">
                <a:extLst>
                  <a:ext uri="{FF2B5EF4-FFF2-40B4-BE49-F238E27FC236}">
                    <a16:creationId xmlns:a16="http://schemas.microsoft.com/office/drawing/2014/main" id="{C0999D81-9016-3043-9EED-89212BEED44C}"/>
                  </a:ext>
                </a:extLst>
              </p:cNvPr>
              <p:cNvPicPr/>
              <p:nvPr/>
            </p:nvPicPr>
            <p:blipFill>
              <a:blip r:embed="rId6"/>
              <a:stretch>
                <a:fillRect/>
              </a:stretch>
            </p:blipFill>
            <p:spPr>
              <a:xfrm>
                <a:off x="2274050" y="1618798"/>
                <a:ext cx="5226120" cy="7765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B1581177-0F0D-7644-8D7F-93570ED2EA15}"/>
                  </a:ext>
                </a:extLst>
              </p14:cNvPr>
              <p14:cNvContentPartPr/>
              <p14:nvPr/>
            </p14:nvContentPartPr>
            <p14:xfrm>
              <a:off x="541010" y="1888024"/>
              <a:ext cx="6658920" cy="92160"/>
            </p14:xfrm>
          </p:contentPart>
        </mc:Choice>
        <mc:Fallback xmlns="">
          <p:pic>
            <p:nvPicPr>
              <p:cNvPr id="12" name="Ink 11">
                <a:extLst>
                  <a:ext uri="{FF2B5EF4-FFF2-40B4-BE49-F238E27FC236}">
                    <a16:creationId xmlns:a16="http://schemas.microsoft.com/office/drawing/2014/main" id="{B1581177-0F0D-7644-8D7F-93570ED2EA15}"/>
                  </a:ext>
                </a:extLst>
              </p:cNvPr>
              <p:cNvPicPr/>
              <p:nvPr/>
            </p:nvPicPr>
            <p:blipFill>
              <a:blip r:embed="rId8"/>
              <a:stretch>
                <a:fillRect/>
              </a:stretch>
            </p:blipFill>
            <p:spPr>
              <a:xfrm>
                <a:off x="532010" y="1878989"/>
                <a:ext cx="6676559" cy="10986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F355EF1A-968A-E34C-A859-4DDE8CB06B34}"/>
                  </a:ext>
                </a:extLst>
              </p14:cNvPr>
              <p14:cNvContentPartPr/>
              <p14:nvPr/>
            </p14:nvContentPartPr>
            <p14:xfrm>
              <a:off x="569810" y="3587584"/>
              <a:ext cx="6198120" cy="72000"/>
            </p14:xfrm>
          </p:contentPart>
        </mc:Choice>
        <mc:Fallback xmlns="">
          <p:pic>
            <p:nvPicPr>
              <p:cNvPr id="13" name="Ink 12">
                <a:extLst>
                  <a:ext uri="{FF2B5EF4-FFF2-40B4-BE49-F238E27FC236}">
                    <a16:creationId xmlns:a16="http://schemas.microsoft.com/office/drawing/2014/main" id="{F355EF1A-968A-E34C-A859-4DDE8CB06B34}"/>
                  </a:ext>
                </a:extLst>
              </p:cNvPr>
              <p:cNvPicPr/>
              <p:nvPr/>
            </p:nvPicPr>
            <p:blipFill>
              <a:blip r:embed="rId10"/>
              <a:stretch>
                <a:fillRect/>
              </a:stretch>
            </p:blipFill>
            <p:spPr>
              <a:xfrm>
                <a:off x="560810" y="3578584"/>
                <a:ext cx="62157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8A7BB0F3-F352-0941-BECB-1DAE541E5EC4}"/>
                  </a:ext>
                </a:extLst>
              </p14:cNvPr>
              <p14:cNvContentPartPr/>
              <p14:nvPr/>
            </p14:nvContentPartPr>
            <p14:xfrm>
              <a:off x="564410" y="3896464"/>
              <a:ext cx="4701960" cy="74880"/>
            </p14:xfrm>
          </p:contentPart>
        </mc:Choice>
        <mc:Fallback xmlns="">
          <p:pic>
            <p:nvPicPr>
              <p:cNvPr id="14" name="Ink 13">
                <a:extLst>
                  <a:ext uri="{FF2B5EF4-FFF2-40B4-BE49-F238E27FC236}">
                    <a16:creationId xmlns:a16="http://schemas.microsoft.com/office/drawing/2014/main" id="{8A7BB0F3-F352-0941-BECB-1DAE541E5EC4}"/>
                  </a:ext>
                </a:extLst>
              </p:cNvPr>
              <p:cNvPicPr/>
              <p:nvPr/>
            </p:nvPicPr>
            <p:blipFill>
              <a:blip r:embed="rId12"/>
              <a:stretch>
                <a:fillRect/>
              </a:stretch>
            </p:blipFill>
            <p:spPr>
              <a:xfrm>
                <a:off x="555410" y="3887464"/>
                <a:ext cx="4719600" cy="92520"/>
              </a:xfrm>
              <a:prstGeom prst="rect">
                <a:avLst/>
              </a:prstGeom>
            </p:spPr>
          </p:pic>
        </mc:Fallback>
      </mc:AlternateContent>
    </p:spTree>
    <p:extLst>
      <p:ext uri="{BB962C8B-B14F-4D97-AF65-F5344CB8AC3E}">
        <p14:creationId xmlns:p14="http://schemas.microsoft.com/office/powerpoint/2010/main" val="972096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9563B-9F1D-5C43-B1D8-657BEB6E9DCB}"/>
              </a:ext>
            </a:extLst>
          </p:cNvPr>
          <p:cNvSpPr>
            <a:spLocks noGrp="1"/>
          </p:cNvSpPr>
          <p:nvPr>
            <p:ph type="title"/>
          </p:nvPr>
        </p:nvSpPr>
        <p:spPr>
          <a:xfrm>
            <a:off x="204108" y="273844"/>
            <a:ext cx="7886700" cy="994172"/>
          </a:xfrm>
        </p:spPr>
        <p:txBody>
          <a:bodyPr/>
          <a:lstStyle/>
          <a:p>
            <a:r>
              <a:rPr lang="en-US" dirty="0"/>
              <a:t>GANs 2014 </a:t>
            </a:r>
          </a:p>
        </p:txBody>
      </p:sp>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4</a:t>
            </a:fld>
            <a:endParaRPr lang="en-US"/>
          </a:p>
        </p:txBody>
      </p:sp>
      <p:pic>
        <p:nvPicPr>
          <p:cNvPr id="6" name="Picture 5" descr="A collage of images of different faces and numbers&#10;&#10;Description automatically generated">
            <a:extLst>
              <a:ext uri="{FF2B5EF4-FFF2-40B4-BE49-F238E27FC236}">
                <a16:creationId xmlns:a16="http://schemas.microsoft.com/office/drawing/2014/main" id="{CCDCCF84-9F37-4F49-947E-01D89CB117C7}"/>
              </a:ext>
            </a:extLst>
          </p:cNvPr>
          <p:cNvPicPr>
            <a:picLocks noChangeAspect="1"/>
          </p:cNvPicPr>
          <p:nvPr/>
        </p:nvPicPr>
        <p:blipFill>
          <a:blip r:embed="rId2"/>
          <a:stretch>
            <a:fillRect/>
          </a:stretch>
        </p:blipFill>
        <p:spPr>
          <a:xfrm>
            <a:off x="2530972" y="273844"/>
            <a:ext cx="6613028" cy="4773386"/>
          </a:xfrm>
          <a:prstGeom prst="rect">
            <a:avLst/>
          </a:prstGeom>
        </p:spPr>
      </p:pic>
    </p:spTree>
    <p:extLst>
      <p:ext uri="{BB962C8B-B14F-4D97-AF65-F5344CB8AC3E}">
        <p14:creationId xmlns:p14="http://schemas.microsoft.com/office/powerpoint/2010/main" val="28652158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FF9E9-C012-7E4C-A650-A4A110CBDE74}"/>
              </a:ext>
            </a:extLst>
          </p:cNvPr>
          <p:cNvSpPr>
            <a:spLocks noGrp="1"/>
          </p:cNvSpPr>
          <p:nvPr>
            <p:ph type="title"/>
          </p:nvPr>
        </p:nvSpPr>
        <p:spPr/>
        <p:txBody>
          <a:bodyPr/>
          <a:lstStyle/>
          <a:p>
            <a:r>
              <a:rPr lang="en-US" dirty="0"/>
              <a:t>What is going on? </a:t>
            </a:r>
            <a:r>
              <a:rPr lang="en-US" dirty="0">
                <a:sym typeface="Wingdings" pitchFamily="2" charset="2"/>
              </a:rPr>
              <a:t> </a:t>
            </a:r>
            <a:endParaRPr lang="en-US" dirty="0"/>
          </a:p>
        </p:txBody>
      </p:sp>
      <p:sp>
        <p:nvSpPr>
          <p:cNvPr id="4" name="Slide Number Placeholder 3">
            <a:extLst>
              <a:ext uri="{FF2B5EF4-FFF2-40B4-BE49-F238E27FC236}">
                <a16:creationId xmlns:a16="http://schemas.microsoft.com/office/drawing/2014/main" id="{5EE50AB8-D6AB-2340-9BB1-EC12BEB9B441}"/>
              </a:ext>
            </a:extLst>
          </p:cNvPr>
          <p:cNvSpPr>
            <a:spLocks noGrp="1"/>
          </p:cNvSpPr>
          <p:nvPr>
            <p:ph type="sldNum" sz="quarter" idx="12"/>
          </p:nvPr>
        </p:nvSpPr>
        <p:spPr/>
        <p:txBody>
          <a:bodyPr/>
          <a:lstStyle/>
          <a:p>
            <a:fld id="{3C019224-340E-4140-A4D7-BC85D10498F4}" type="slidenum">
              <a:rPr lang="en-US" smtClean="0"/>
              <a:pPr/>
              <a:t>40</a:t>
            </a:fld>
            <a:endParaRPr lang="en-US"/>
          </a:p>
        </p:txBody>
      </p:sp>
      <p:sp>
        <p:nvSpPr>
          <p:cNvPr id="5" name="TextBox 4">
            <a:extLst>
              <a:ext uri="{FF2B5EF4-FFF2-40B4-BE49-F238E27FC236}">
                <a16:creationId xmlns:a16="http://schemas.microsoft.com/office/drawing/2014/main" id="{3F146AB2-F4EA-DC49-A212-056EF1901F0A}"/>
              </a:ext>
            </a:extLst>
          </p:cNvPr>
          <p:cNvSpPr txBox="1"/>
          <p:nvPr/>
        </p:nvSpPr>
        <p:spPr>
          <a:xfrm>
            <a:off x="747132" y="4627756"/>
            <a:ext cx="5478103" cy="369332"/>
          </a:xfrm>
          <a:prstGeom prst="rect">
            <a:avLst/>
          </a:prstGeom>
          <a:noFill/>
        </p:spPr>
        <p:txBody>
          <a:bodyPr wrap="none" rtlCol="0">
            <a:spAutoFit/>
          </a:bodyPr>
          <a:lstStyle/>
          <a:p>
            <a:r>
              <a:rPr lang="en-US" dirty="0">
                <a:hlinkClick r:id="rId3"/>
              </a:rPr>
              <a:t>https://www.youtube.com/watch?v=lnyuIHSaso8&amp;t=75s</a:t>
            </a:r>
            <a:r>
              <a:rPr lang="en-US" dirty="0"/>
              <a:t> </a:t>
            </a:r>
          </a:p>
        </p:txBody>
      </p:sp>
      <p:pic>
        <p:nvPicPr>
          <p:cNvPr id="6" name="Online Media 5" descr="Viral video of driverless car fleeing police traffic stop l GMA">
            <a:hlinkClick r:id="" action="ppaction://media"/>
            <a:extLst>
              <a:ext uri="{FF2B5EF4-FFF2-40B4-BE49-F238E27FC236}">
                <a16:creationId xmlns:a16="http://schemas.microsoft.com/office/drawing/2014/main" id="{EDAA1A5B-7F40-EA4D-98BA-5A9E638CF936}"/>
              </a:ext>
            </a:extLst>
          </p:cNvPr>
          <p:cNvPicPr>
            <a:picLocks noRot="1" noChangeAspect="1"/>
          </p:cNvPicPr>
          <p:nvPr>
            <a:videoFile r:link="rId1"/>
          </p:nvPr>
        </p:nvPicPr>
        <p:blipFill>
          <a:blip r:embed="rId4"/>
          <a:stretch>
            <a:fillRect/>
          </a:stretch>
        </p:blipFill>
        <p:spPr>
          <a:xfrm>
            <a:off x="1257300" y="698944"/>
            <a:ext cx="6629400" cy="3745612"/>
          </a:xfrm>
          <a:prstGeom prst="rect">
            <a:avLst/>
          </a:prstGeom>
        </p:spPr>
      </p:pic>
    </p:spTree>
    <p:extLst>
      <p:ext uri="{BB962C8B-B14F-4D97-AF65-F5344CB8AC3E}">
        <p14:creationId xmlns:p14="http://schemas.microsoft.com/office/powerpoint/2010/main" val="391904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F66A0-3809-BF4C-8532-6013471FF7F4}"/>
              </a:ext>
            </a:extLst>
          </p:cNvPr>
          <p:cNvSpPr>
            <a:spLocks noGrp="1"/>
          </p:cNvSpPr>
          <p:nvPr>
            <p:ph type="title"/>
          </p:nvPr>
        </p:nvSpPr>
        <p:spPr/>
        <p:txBody>
          <a:bodyPr/>
          <a:lstStyle/>
          <a:p>
            <a:r>
              <a:rPr lang="en-US" dirty="0"/>
              <a:t>Others </a:t>
            </a:r>
          </a:p>
        </p:txBody>
      </p:sp>
      <p:sp>
        <p:nvSpPr>
          <p:cNvPr id="4" name="Slide Number Placeholder 3">
            <a:extLst>
              <a:ext uri="{FF2B5EF4-FFF2-40B4-BE49-F238E27FC236}">
                <a16:creationId xmlns:a16="http://schemas.microsoft.com/office/drawing/2014/main" id="{55646EB6-1624-D042-B67B-74260D913DE7}"/>
              </a:ext>
            </a:extLst>
          </p:cNvPr>
          <p:cNvSpPr>
            <a:spLocks noGrp="1"/>
          </p:cNvSpPr>
          <p:nvPr>
            <p:ph type="sldNum" sz="quarter" idx="12"/>
          </p:nvPr>
        </p:nvSpPr>
        <p:spPr/>
        <p:txBody>
          <a:bodyPr/>
          <a:lstStyle/>
          <a:p>
            <a:fld id="{3C019224-340E-4140-A4D7-BC85D10498F4}" type="slidenum">
              <a:rPr lang="en-US" smtClean="0"/>
              <a:pPr/>
              <a:t>41</a:t>
            </a:fld>
            <a:endParaRPr lang="en-US"/>
          </a:p>
        </p:txBody>
      </p:sp>
      <p:sp>
        <p:nvSpPr>
          <p:cNvPr id="5" name="TextBox 4">
            <a:extLst>
              <a:ext uri="{FF2B5EF4-FFF2-40B4-BE49-F238E27FC236}">
                <a16:creationId xmlns:a16="http://schemas.microsoft.com/office/drawing/2014/main" id="{F6401659-B7F9-5A48-A598-46F682FFC54B}"/>
              </a:ext>
            </a:extLst>
          </p:cNvPr>
          <p:cNvSpPr txBox="1"/>
          <p:nvPr/>
        </p:nvSpPr>
        <p:spPr>
          <a:xfrm>
            <a:off x="546410" y="4650059"/>
            <a:ext cx="8323112" cy="230832"/>
          </a:xfrm>
          <a:prstGeom prst="rect">
            <a:avLst/>
          </a:prstGeom>
          <a:noFill/>
        </p:spPr>
        <p:txBody>
          <a:bodyPr wrap="none" rtlCol="0">
            <a:spAutoFit/>
          </a:bodyPr>
          <a:lstStyle/>
          <a:p>
            <a:r>
              <a:rPr lang="en-US" sz="900" dirty="0">
                <a:hlinkClick r:id="rId2"/>
              </a:rPr>
              <a:t>https://economictimes.indiatimes.com/news/new-updates/man-gets-caught-in-deepfake-trap-almost-ends-life-among-first-such-cases-in-india/articleshow/105611955.cms</a:t>
            </a:r>
            <a:r>
              <a:rPr lang="en-US" sz="900" dirty="0"/>
              <a:t> </a:t>
            </a:r>
          </a:p>
        </p:txBody>
      </p:sp>
      <p:pic>
        <p:nvPicPr>
          <p:cNvPr id="7" name="Picture 6" descr="A screenshot of a news article&#10;&#10;Description automatically generated">
            <a:extLst>
              <a:ext uri="{FF2B5EF4-FFF2-40B4-BE49-F238E27FC236}">
                <a16:creationId xmlns:a16="http://schemas.microsoft.com/office/drawing/2014/main" id="{8F4CD11A-2837-BF47-A80F-7136AC7BC624}"/>
              </a:ext>
            </a:extLst>
          </p:cNvPr>
          <p:cNvPicPr>
            <a:picLocks noChangeAspect="1"/>
          </p:cNvPicPr>
          <p:nvPr/>
        </p:nvPicPr>
        <p:blipFill>
          <a:blip r:embed="rId3"/>
          <a:stretch>
            <a:fillRect/>
          </a:stretch>
        </p:blipFill>
        <p:spPr>
          <a:xfrm>
            <a:off x="2011286" y="160382"/>
            <a:ext cx="6375882" cy="4329461"/>
          </a:xfrm>
          <a:prstGeom prst="rect">
            <a:avLst/>
          </a:prstGeom>
          <a:ln>
            <a:solidFill>
              <a:schemeClr val="tx1"/>
            </a:solidFill>
          </a:ln>
        </p:spPr>
      </p:pic>
    </p:spTree>
    <p:extLst>
      <p:ext uri="{BB962C8B-B14F-4D97-AF65-F5344CB8AC3E}">
        <p14:creationId xmlns:p14="http://schemas.microsoft.com/office/powerpoint/2010/main" val="37101364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BE04D-018C-9345-A2B7-0A313840C851}"/>
              </a:ext>
            </a:extLst>
          </p:cNvPr>
          <p:cNvSpPr>
            <a:spLocks noGrp="1"/>
          </p:cNvSpPr>
          <p:nvPr>
            <p:ph type="title"/>
          </p:nvPr>
        </p:nvSpPr>
        <p:spPr/>
        <p:txBody>
          <a:bodyPr/>
          <a:lstStyle/>
          <a:p>
            <a:r>
              <a:rPr lang="en-US" dirty="0"/>
              <a:t>Your list of AI risks? </a:t>
            </a:r>
          </a:p>
        </p:txBody>
      </p:sp>
      <p:sp>
        <p:nvSpPr>
          <p:cNvPr id="3" name="Content Placeholder 2">
            <a:extLst>
              <a:ext uri="{FF2B5EF4-FFF2-40B4-BE49-F238E27FC236}">
                <a16:creationId xmlns:a16="http://schemas.microsoft.com/office/drawing/2014/main" id="{C47A7F39-2D72-AD45-A85D-87372970CF6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FB5DA41-B3C2-C44A-BFB5-7741B2CB0DC1}"/>
              </a:ext>
            </a:extLst>
          </p:cNvPr>
          <p:cNvSpPr>
            <a:spLocks noGrp="1"/>
          </p:cNvSpPr>
          <p:nvPr>
            <p:ph type="sldNum" sz="quarter" idx="12"/>
          </p:nvPr>
        </p:nvSpPr>
        <p:spPr/>
        <p:txBody>
          <a:bodyPr/>
          <a:lstStyle/>
          <a:p>
            <a:fld id="{3C019224-340E-4140-A4D7-BC85D10498F4}" type="slidenum">
              <a:rPr lang="en-US" smtClean="0"/>
              <a:pPr/>
              <a:t>42</a:t>
            </a:fld>
            <a:endParaRPr lang="en-US"/>
          </a:p>
        </p:txBody>
      </p:sp>
    </p:spTree>
    <p:extLst>
      <p:ext uri="{BB962C8B-B14F-4D97-AF65-F5344CB8AC3E}">
        <p14:creationId xmlns:p14="http://schemas.microsoft.com/office/powerpoint/2010/main" val="3698602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D5A89-FA55-AC97-8D79-33EEC9BF96C8}"/>
              </a:ext>
            </a:extLst>
          </p:cNvPr>
          <p:cNvSpPr>
            <a:spLocks noGrp="1"/>
          </p:cNvSpPr>
          <p:nvPr>
            <p:ph type="title"/>
          </p:nvPr>
        </p:nvSpPr>
        <p:spPr/>
        <p:txBody>
          <a:bodyPr/>
          <a:lstStyle/>
          <a:p>
            <a:r>
              <a:rPr lang="en-US" dirty="0"/>
              <a:t>Malicious use </a:t>
            </a:r>
          </a:p>
        </p:txBody>
      </p:sp>
      <p:sp>
        <p:nvSpPr>
          <p:cNvPr id="3" name="Content Placeholder 2">
            <a:extLst>
              <a:ext uri="{FF2B5EF4-FFF2-40B4-BE49-F238E27FC236}">
                <a16:creationId xmlns:a16="http://schemas.microsoft.com/office/drawing/2014/main" id="{286246A6-23C6-245E-4A96-23D09B0FD49A}"/>
              </a:ext>
            </a:extLst>
          </p:cNvPr>
          <p:cNvSpPr>
            <a:spLocks noGrp="1"/>
          </p:cNvSpPr>
          <p:nvPr>
            <p:ph idx="1"/>
          </p:nvPr>
        </p:nvSpPr>
        <p:spPr/>
        <p:txBody>
          <a:bodyPr vert="horz" lIns="91440" tIns="45720" rIns="91440" bIns="45720" rtlCol="0" anchor="t">
            <a:normAutofit/>
          </a:bodyPr>
          <a:lstStyle/>
          <a:p>
            <a:pPr marL="342900" lvl="1" indent="0">
              <a:buNone/>
            </a:pPr>
            <a:r>
              <a:rPr lang="en-US" sz="2400" dirty="0">
                <a:ea typeface="+mn-lt"/>
                <a:cs typeface="+mn-lt"/>
              </a:rPr>
              <a:t>AI could be used to engineer new pandemics or for propaganda, censorship, and surveillance, or released to autonomously pursue harmful goals. </a:t>
            </a:r>
          </a:p>
          <a:p>
            <a:pPr marL="342900" lvl="1" indent="0">
              <a:buNone/>
            </a:pPr>
            <a:endParaRPr lang="en-US" sz="2400" dirty="0">
              <a:ea typeface="+mn-lt"/>
              <a:cs typeface="+mn-lt"/>
            </a:endParaRPr>
          </a:p>
        </p:txBody>
      </p:sp>
      <p:sp>
        <p:nvSpPr>
          <p:cNvPr id="4" name="Slide Number Placeholder 3">
            <a:extLst>
              <a:ext uri="{FF2B5EF4-FFF2-40B4-BE49-F238E27FC236}">
                <a16:creationId xmlns:a16="http://schemas.microsoft.com/office/drawing/2014/main" id="{4C7CF8A3-2F62-2746-FCFB-D5E4E5BCED11}"/>
              </a:ext>
            </a:extLst>
          </p:cNvPr>
          <p:cNvSpPr>
            <a:spLocks noGrp="1"/>
          </p:cNvSpPr>
          <p:nvPr>
            <p:ph type="sldNum" sz="quarter" idx="12"/>
          </p:nvPr>
        </p:nvSpPr>
        <p:spPr/>
        <p:txBody>
          <a:bodyPr/>
          <a:lstStyle/>
          <a:p>
            <a:fld id="{3C019224-340E-4140-A4D7-BC85D10498F4}" type="slidenum">
              <a:rPr lang="en-US" smtClean="0"/>
              <a:pPr/>
              <a:t>43</a:t>
            </a:fld>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37C05596-4733-5249-815D-772BE8CD6053}"/>
                  </a:ext>
                </a:extLst>
              </p14:cNvPr>
              <p14:cNvContentPartPr/>
              <p14:nvPr/>
            </p14:nvContentPartPr>
            <p14:xfrm>
              <a:off x="1335530" y="465304"/>
              <a:ext cx="360" cy="360"/>
            </p14:xfrm>
          </p:contentPart>
        </mc:Choice>
        <mc:Fallback xmlns="">
          <p:pic>
            <p:nvPicPr>
              <p:cNvPr id="5" name="Ink 4">
                <a:extLst>
                  <a:ext uri="{FF2B5EF4-FFF2-40B4-BE49-F238E27FC236}">
                    <a16:creationId xmlns:a16="http://schemas.microsoft.com/office/drawing/2014/main" id="{37C05596-4733-5249-815D-772BE8CD6053}"/>
                  </a:ext>
                </a:extLst>
              </p:cNvPr>
              <p:cNvPicPr/>
              <p:nvPr/>
            </p:nvPicPr>
            <p:blipFill>
              <a:blip r:embed="rId3"/>
              <a:stretch>
                <a:fillRect/>
              </a:stretch>
            </p:blipFill>
            <p:spPr>
              <a:xfrm>
                <a:off x="1326530" y="456664"/>
                <a:ext cx="18000" cy="18000"/>
              </a:xfrm>
              <a:prstGeom prst="rect">
                <a:avLst/>
              </a:prstGeom>
            </p:spPr>
          </p:pic>
        </mc:Fallback>
      </mc:AlternateContent>
    </p:spTree>
    <p:extLst>
      <p:ext uri="{BB962C8B-B14F-4D97-AF65-F5344CB8AC3E}">
        <p14:creationId xmlns:p14="http://schemas.microsoft.com/office/powerpoint/2010/main" val="1684996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4E77A-9A7C-8D4F-AA93-F400CA71D564}"/>
              </a:ext>
            </a:extLst>
          </p:cNvPr>
          <p:cNvSpPr>
            <a:spLocks noGrp="1"/>
          </p:cNvSpPr>
          <p:nvPr>
            <p:ph type="title"/>
          </p:nvPr>
        </p:nvSpPr>
        <p:spPr/>
        <p:txBody>
          <a:bodyPr/>
          <a:lstStyle/>
          <a:p>
            <a:r>
              <a:rPr lang="en-US" dirty="0"/>
              <a:t>Malicious use: Bioterrorism </a:t>
            </a:r>
          </a:p>
        </p:txBody>
      </p:sp>
      <p:sp>
        <p:nvSpPr>
          <p:cNvPr id="3" name="Content Placeholder 2">
            <a:extLst>
              <a:ext uri="{FF2B5EF4-FFF2-40B4-BE49-F238E27FC236}">
                <a16:creationId xmlns:a16="http://schemas.microsoft.com/office/drawing/2014/main" id="{EAA022CD-3448-0B44-813A-39C1EB468779}"/>
              </a:ext>
            </a:extLst>
          </p:cNvPr>
          <p:cNvSpPr>
            <a:spLocks noGrp="1"/>
          </p:cNvSpPr>
          <p:nvPr>
            <p:ph idx="1"/>
          </p:nvPr>
        </p:nvSpPr>
        <p:spPr/>
        <p:txBody>
          <a:bodyPr/>
          <a:lstStyle/>
          <a:p>
            <a:pPr marL="0" indent="0">
              <a:buNone/>
            </a:pPr>
            <a:r>
              <a:rPr lang="en-US" dirty="0"/>
              <a:t>Ability to engineer pandemic is rapidly becoming more accessible</a:t>
            </a:r>
          </a:p>
          <a:p>
            <a:pPr marL="0" indent="0">
              <a:buNone/>
            </a:pPr>
            <a:r>
              <a:rPr lang="en-US" dirty="0"/>
              <a:t>Gene synthesis is halving cost every 15 months </a:t>
            </a:r>
          </a:p>
          <a:p>
            <a:pPr marL="0" indent="0">
              <a:buNone/>
            </a:pPr>
            <a:r>
              <a:rPr lang="en-US" dirty="0"/>
              <a:t>Benchtop DNA synthesis can help rogue actors new biological agents with no safety measures </a:t>
            </a:r>
          </a:p>
          <a:p>
            <a:pPr marL="0" indent="0">
              <a:buNone/>
            </a:pPr>
            <a:r>
              <a:rPr lang="en-US" dirty="0"/>
              <a:t> </a:t>
            </a:r>
          </a:p>
        </p:txBody>
      </p:sp>
      <p:sp>
        <p:nvSpPr>
          <p:cNvPr id="4" name="Slide Number Placeholder 3">
            <a:extLst>
              <a:ext uri="{FF2B5EF4-FFF2-40B4-BE49-F238E27FC236}">
                <a16:creationId xmlns:a16="http://schemas.microsoft.com/office/drawing/2014/main" id="{1EA8143A-BFEA-1947-BDA9-8254A86B11D9}"/>
              </a:ext>
            </a:extLst>
          </p:cNvPr>
          <p:cNvSpPr>
            <a:spLocks noGrp="1"/>
          </p:cNvSpPr>
          <p:nvPr>
            <p:ph type="sldNum" sz="quarter" idx="12"/>
          </p:nvPr>
        </p:nvSpPr>
        <p:spPr/>
        <p:txBody>
          <a:bodyPr/>
          <a:lstStyle/>
          <a:p>
            <a:fld id="{3C019224-340E-4140-A4D7-BC85D10498F4}" type="slidenum">
              <a:rPr lang="en-US" smtClean="0"/>
              <a:pPr/>
              <a:t>44</a:t>
            </a:fld>
            <a:endParaRPr lang="en-US"/>
          </a:p>
        </p:txBody>
      </p:sp>
      <p:pic>
        <p:nvPicPr>
          <p:cNvPr id="5" name="Picture 4" descr="A hands around a biohazard sign&#10;&#10;Description automatically generated">
            <a:extLst>
              <a:ext uri="{FF2B5EF4-FFF2-40B4-BE49-F238E27FC236}">
                <a16:creationId xmlns:a16="http://schemas.microsoft.com/office/drawing/2014/main" id="{94D93682-EA5C-B54D-92C1-534827DFDBB7}"/>
              </a:ext>
            </a:extLst>
          </p:cNvPr>
          <p:cNvPicPr>
            <a:picLocks noChangeAspect="1"/>
          </p:cNvPicPr>
          <p:nvPr/>
        </p:nvPicPr>
        <p:blipFill>
          <a:blip r:embed="rId2"/>
          <a:stretch>
            <a:fillRect/>
          </a:stretch>
        </p:blipFill>
        <p:spPr>
          <a:xfrm>
            <a:off x="7560527" y="0"/>
            <a:ext cx="1393902" cy="1393902"/>
          </a:xfrm>
          <a:prstGeom prst="rect">
            <a:avLst/>
          </a:prstGeom>
        </p:spPr>
      </p:pic>
      <p:sp>
        <p:nvSpPr>
          <p:cNvPr id="6" name="TextBox 5">
            <a:extLst>
              <a:ext uri="{FF2B5EF4-FFF2-40B4-BE49-F238E27FC236}">
                <a16:creationId xmlns:a16="http://schemas.microsoft.com/office/drawing/2014/main" id="{303E3D85-F361-3943-BBC7-9A8A4CAE553F}"/>
              </a:ext>
            </a:extLst>
          </p:cNvPr>
          <p:cNvSpPr txBox="1"/>
          <p:nvPr/>
        </p:nvSpPr>
        <p:spPr>
          <a:xfrm>
            <a:off x="628650" y="4755292"/>
            <a:ext cx="5368906" cy="369332"/>
          </a:xfrm>
          <a:prstGeom prst="rect">
            <a:avLst/>
          </a:prstGeom>
          <a:noFill/>
        </p:spPr>
        <p:txBody>
          <a:bodyPr wrap="none" rtlCol="0">
            <a:spAutoFit/>
          </a:bodyPr>
          <a:lstStyle/>
          <a:p>
            <a:r>
              <a:rPr lang="en-US" dirty="0">
                <a:hlinkClick r:id="rId3"/>
              </a:rPr>
              <a:t>https://www.nature.com/articles/s42256-022-00465-9</a:t>
            </a:r>
            <a:r>
              <a:rPr lang="en-US" dirty="0"/>
              <a:t> </a:t>
            </a:r>
          </a:p>
        </p:txBody>
      </p:sp>
      <p:pic>
        <p:nvPicPr>
          <p:cNvPr id="8" name="Picture 7" descr="A screenshot of a website&#10;&#10;Description automatically generated">
            <a:extLst>
              <a:ext uri="{FF2B5EF4-FFF2-40B4-BE49-F238E27FC236}">
                <a16:creationId xmlns:a16="http://schemas.microsoft.com/office/drawing/2014/main" id="{5780CB4E-1DD1-C94A-B286-4013547829AD}"/>
              </a:ext>
            </a:extLst>
          </p:cNvPr>
          <p:cNvPicPr>
            <a:picLocks noChangeAspect="1"/>
          </p:cNvPicPr>
          <p:nvPr/>
        </p:nvPicPr>
        <p:blipFill rotWithShape="1">
          <a:blip r:embed="rId4"/>
          <a:srcRect b="74275"/>
          <a:stretch/>
        </p:blipFill>
        <p:spPr>
          <a:xfrm>
            <a:off x="189571" y="2838652"/>
            <a:ext cx="5368907" cy="890704"/>
          </a:xfrm>
          <a:prstGeom prst="rect">
            <a:avLst/>
          </a:prstGeom>
        </p:spPr>
      </p:pic>
      <p:pic>
        <p:nvPicPr>
          <p:cNvPr id="9" name="Picture 8" descr="A screenshot of a website&#10;&#10;Description automatically generated">
            <a:extLst>
              <a:ext uri="{FF2B5EF4-FFF2-40B4-BE49-F238E27FC236}">
                <a16:creationId xmlns:a16="http://schemas.microsoft.com/office/drawing/2014/main" id="{96750DD2-242F-9D40-94CD-C66FEAF463B7}"/>
              </a:ext>
            </a:extLst>
          </p:cNvPr>
          <p:cNvPicPr>
            <a:picLocks noChangeAspect="1"/>
          </p:cNvPicPr>
          <p:nvPr/>
        </p:nvPicPr>
        <p:blipFill rotWithShape="1">
          <a:blip r:embed="rId4"/>
          <a:srcRect t="54899" b="19010"/>
          <a:stretch/>
        </p:blipFill>
        <p:spPr>
          <a:xfrm>
            <a:off x="3775093" y="3814159"/>
            <a:ext cx="5368907" cy="903367"/>
          </a:xfrm>
          <a:prstGeom prst="rect">
            <a:avLst/>
          </a:prstGeom>
        </p:spPr>
      </p:pic>
    </p:spTree>
    <p:extLst>
      <p:ext uri="{BB962C8B-B14F-4D97-AF65-F5344CB8AC3E}">
        <p14:creationId xmlns:p14="http://schemas.microsoft.com/office/powerpoint/2010/main" val="527044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4E77A-9A7C-8D4F-AA93-F400CA71D564}"/>
              </a:ext>
            </a:extLst>
          </p:cNvPr>
          <p:cNvSpPr>
            <a:spLocks noGrp="1"/>
          </p:cNvSpPr>
          <p:nvPr>
            <p:ph type="title"/>
          </p:nvPr>
        </p:nvSpPr>
        <p:spPr/>
        <p:txBody>
          <a:bodyPr/>
          <a:lstStyle/>
          <a:p>
            <a:r>
              <a:rPr lang="en-US" dirty="0"/>
              <a:t>Malicious use: </a:t>
            </a:r>
            <a:r>
              <a:rPr lang="en-US" dirty="0" err="1"/>
              <a:t>ChaosGPT</a:t>
            </a:r>
            <a:endParaRPr lang="en-US" dirty="0"/>
          </a:p>
        </p:txBody>
      </p:sp>
      <p:sp>
        <p:nvSpPr>
          <p:cNvPr id="4" name="Slide Number Placeholder 3">
            <a:extLst>
              <a:ext uri="{FF2B5EF4-FFF2-40B4-BE49-F238E27FC236}">
                <a16:creationId xmlns:a16="http://schemas.microsoft.com/office/drawing/2014/main" id="{1EA8143A-BFEA-1947-BDA9-8254A86B11D9}"/>
              </a:ext>
            </a:extLst>
          </p:cNvPr>
          <p:cNvSpPr>
            <a:spLocks noGrp="1"/>
          </p:cNvSpPr>
          <p:nvPr>
            <p:ph type="sldNum" sz="quarter" idx="12"/>
          </p:nvPr>
        </p:nvSpPr>
        <p:spPr/>
        <p:txBody>
          <a:bodyPr/>
          <a:lstStyle/>
          <a:p>
            <a:fld id="{3C019224-340E-4140-A4D7-BC85D10498F4}" type="slidenum">
              <a:rPr lang="en-US" smtClean="0"/>
              <a:pPr/>
              <a:t>45</a:t>
            </a:fld>
            <a:endParaRPr lang="en-US"/>
          </a:p>
        </p:txBody>
      </p:sp>
      <p:sp>
        <p:nvSpPr>
          <p:cNvPr id="6" name="TextBox 5">
            <a:extLst>
              <a:ext uri="{FF2B5EF4-FFF2-40B4-BE49-F238E27FC236}">
                <a16:creationId xmlns:a16="http://schemas.microsoft.com/office/drawing/2014/main" id="{303E3D85-F361-3943-BBC7-9A8A4CAE553F}"/>
              </a:ext>
            </a:extLst>
          </p:cNvPr>
          <p:cNvSpPr txBox="1"/>
          <p:nvPr/>
        </p:nvSpPr>
        <p:spPr>
          <a:xfrm>
            <a:off x="628650" y="4755292"/>
            <a:ext cx="6658041" cy="369332"/>
          </a:xfrm>
          <a:prstGeom prst="rect">
            <a:avLst/>
          </a:prstGeom>
          <a:noFill/>
        </p:spPr>
        <p:txBody>
          <a:bodyPr wrap="none" rtlCol="0">
            <a:spAutoFit/>
          </a:bodyPr>
          <a:lstStyle/>
          <a:p>
            <a:r>
              <a:rPr lang="en-US" dirty="0">
                <a:hlinkClick r:id="rId2"/>
              </a:rPr>
              <a:t>https://decrypt.co/126122/meet-chaos-gpt-ai-tool-destroy-humanity</a:t>
            </a:r>
            <a:r>
              <a:rPr lang="en-US" dirty="0"/>
              <a:t> </a:t>
            </a:r>
          </a:p>
        </p:txBody>
      </p:sp>
      <p:pic>
        <p:nvPicPr>
          <p:cNvPr id="14" name="Picture 13" descr="A screenshot of a book&#10;&#10;Description automatically generated">
            <a:extLst>
              <a:ext uri="{FF2B5EF4-FFF2-40B4-BE49-F238E27FC236}">
                <a16:creationId xmlns:a16="http://schemas.microsoft.com/office/drawing/2014/main" id="{458A8CA9-9DF0-5249-897B-3DB7A7934C60}"/>
              </a:ext>
            </a:extLst>
          </p:cNvPr>
          <p:cNvPicPr>
            <a:picLocks noChangeAspect="1"/>
          </p:cNvPicPr>
          <p:nvPr/>
        </p:nvPicPr>
        <p:blipFill>
          <a:blip r:embed="rId3"/>
          <a:stretch>
            <a:fillRect/>
          </a:stretch>
        </p:blipFill>
        <p:spPr>
          <a:xfrm>
            <a:off x="5017748" y="131013"/>
            <a:ext cx="3939003" cy="3086843"/>
          </a:xfrm>
          <a:prstGeom prst="rect">
            <a:avLst/>
          </a:prstGeom>
          <a:ln>
            <a:solidFill>
              <a:schemeClr val="tx1"/>
            </a:solidFill>
          </a:ln>
        </p:spPr>
      </p:pic>
      <p:sp>
        <p:nvSpPr>
          <p:cNvPr id="15" name="Content Placeholder 2">
            <a:extLst>
              <a:ext uri="{FF2B5EF4-FFF2-40B4-BE49-F238E27FC236}">
                <a16:creationId xmlns:a16="http://schemas.microsoft.com/office/drawing/2014/main" id="{D67CC703-C8BE-A74C-A723-1761EF9500CB}"/>
              </a:ext>
            </a:extLst>
          </p:cNvPr>
          <p:cNvSpPr>
            <a:spLocks noGrp="1"/>
          </p:cNvSpPr>
          <p:nvPr>
            <p:ph idx="1"/>
          </p:nvPr>
        </p:nvSpPr>
        <p:spPr>
          <a:xfrm>
            <a:off x="494835" y="718919"/>
            <a:ext cx="4522913" cy="3263504"/>
          </a:xfrm>
        </p:spPr>
        <p:txBody>
          <a:bodyPr/>
          <a:lstStyle/>
          <a:p>
            <a:pPr marL="0" indent="0">
              <a:buNone/>
            </a:pPr>
            <a:r>
              <a:rPr lang="en-US" dirty="0"/>
              <a:t>"empowering GPT with Internet and Memory to Destroy Humanity.” </a:t>
            </a:r>
          </a:p>
          <a:p>
            <a:pPr marL="0" indent="0">
              <a:buNone/>
            </a:pPr>
            <a:endParaRPr lang="en-US" dirty="0"/>
          </a:p>
          <a:p>
            <a:pPr marL="0" indent="0">
              <a:buNone/>
            </a:pPr>
            <a:r>
              <a:rPr lang="en-US" dirty="0"/>
              <a:t> </a:t>
            </a:r>
          </a:p>
        </p:txBody>
      </p:sp>
      <p:pic>
        <p:nvPicPr>
          <p:cNvPr id="17" name="Picture 16" descr="A screenshot of a computer&#10;&#10;Description automatically generated">
            <a:extLst>
              <a:ext uri="{FF2B5EF4-FFF2-40B4-BE49-F238E27FC236}">
                <a16:creationId xmlns:a16="http://schemas.microsoft.com/office/drawing/2014/main" id="{9749B455-56FE-D24D-A3A2-02972A49C4CB}"/>
              </a:ext>
            </a:extLst>
          </p:cNvPr>
          <p:cNvPicPr>
            <a:picLocks noChangeAspect="1"/>
          </p:cNvPicPr>
          <p:nvPr/>
        </p:nvPicPr>
        <p:blipFill>
          <a:blip r:embed="rId4"/>
          <a:stretch>
            <a:fillRect/>
          </a:stretch>
        </p:blipFill>
        <p:spPr>
          <a:xfrm>
            <a:off x="1056579" y="1596289"/>
            <a:ext cx="6091354" cy="3150700"/>
          </a:xfrm>
          <a:prstGeom prst="rect">
            <a:avLst/>
          </a:prstGeom>
        </p:spPr>
      </p:pic>
    </p:spTree>
    <p:extLst>
      <p:ext uri="{BB962C8B-B14F-4D97-AF65-F5344CB8AC3E}">
        <p14:creationId xmlns:p14="http://schemas.microsoft.com/office/powerpoint/2010/main" val="2018836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4E77A-9A7C-8D4F-AA93-F400CA71D564}"/>
              </a:ext>
            </a:extLst>
          </p:cNvPr>
          <p:cNvSpPr>
            <a:spLocks noGrp="1"/>
          </p:cNvSpPr>
          <p:nvPr>
            <p:ph type="title"/>
          </p:nvPr>
        </p:nvSpPr>
        <p:spPr/>
        <p:txBody>
          <a:bodyPr/>
          <a:lstStyle/>
          <a:p>
            <a:r>
              <a:rPr lang="en-US" dirty="0"/>
              <a:t>Malicious use: </a:t>
            </a:r>
            <a:r>
              <a:rPr lang="en-US" dirty="0" err="1"/>
              <a:t>ChaosGPT</a:t>
            </a:r>
            <a:endParaRPr lang="en-US" dirty="0"/>
          </a:p>
        </p:txBody>
      </p:sp>
      <p:sp>
        <p:nvSpPr>
          <p:cNvPr id="4" name="Slide Number Placeholder 3">
            <a:extLst>
              <a:ext uri="{FF2B5EF4-FFF2-40B4-BE49-F238E27FC236}">
                <a16:creationId xmlns:a16="http://schemas.microsoft.com/office/drawing/2014/main" id="{1EA8143A-BFEA-1947-BDA9-8254A86B11D9}"/>
              </a:ext>
            </a:extLst>
          </p:cNvPr>
          <p:cNvSpPr>
            <a:spLocks noGrp="1"/>
          </p:cNvSpPr>
          <p:nvPr>
            <p:ph type="sldNum" sz="quarter" idx="12"/>
          </p:nvPr>
        </p:nvSpPr>
        <p:spPr/>
        <p:txBody>
          <a:bodyPr/>
          <a:lstStyle/>
          <a:p>
            <a:fld id="{3C019224-340E-4140-A4D7-BC85D10498F4}" type="slidenum">
              <a:rPr lang="en-US" smtClean="0"/>
              <a:pPr/>
              <a:t>46</a:t>
            </a:fld>
            <a:endParaRPr lang="en-US"/>
          </a:p>
        </p:txBody>
      </p:sp>
      <p:sp>
        <p:nvSpPr>
          <p:cNvPr id="6" name="TextBox 5">
            <a:extLst>
              <a:ext uri="{FF2B5EF4-FFF2-40B4-BE49-F238E27FC236}">
                <a16:creationId xmlns:a16="http://schemas.microsoft.com/office/drawing/2014/main" id="{303E3D85-F361-3943-BBC7-9A8A4CAE553F}"/>
              </a:ext>
            </a:extLst>
          </p:cNvPr>
          <p:cNvSpPr txBox="1"/>
          <p:nvPr/>
        </p:nvSpPr>
        <p:spPr>
          <a:xfrm>
            <a:off x="628650" y="4755292"/>
            <a:ext cx="4224105" cy="369332"/>
          </a:xfrm>
          <a:prstGeom prst="rect">
            <a:avLst/>
          </a:prstGeom>
          <a:noFill/>
        </p:spPr>
        <p:txBody>
          <a:bodyPr wrap="none" rtlCol="0">
            <a:spAutoFit/>
          </a:bodyPr>
          <a:lstStyle/>
          <a:p>
            <a:r>
              <a:rPr lang="en-US" dirty="0">
                <a:hlinkClick r:id="rId2"/>
              </a:rPr>
              <a:t>https://en.wikipedia.org/wiki/Tsar_Bomba</a:t>
            </a:r>
            <a:r>
              <a:rPr lang="en-US" dirty="0"/>
              <a:t> </a:t>
            </a:r>
          </a:p>
        </p:txBody>
      </p:sp>
      <p:pic>
        <p:nvPicPr>
          <p:cNvPr id="8" name="Picture 7" descr="A screenshot of a computer&#10;&#10;Description automatically generated">
            <a:extLst>
              <a:ext uri="{FF2B5EF4-FFF2-40B4-BE49-F238E27FC236}">
                <a16:creationId xmlns:a16="http://schemas.microsoft.com/office/drawing/2014/main" id="{ACCB196B-790E-1043-8CBF-2C1BEF441C7E}"/>
              </a:ext>
            </a:extLst>
          </p:cNvPr>
          <p:cNvPicPr>
            <a:picLocks noChangeAspect="1"/>
          </p:cNvPicPr>
          <p:nvPr/>
        </p:nvPicPr>
        <p:blipFill>
          <a:blip r:embed="rId3"/>
          <a:stretch>
            <a:fillRect/>
          </a:stretch>
        </p:blipFill>
        <p:spPr>
          <a:xfrm>
            <a:off x="1065186" y="682142"/>
            <a:ext cx="7013627" cy="3927937"/>
          </a:xfrm>
          <a:prstGeom prst="rect">
            <a:avLst/>
          </a:prstGeom>
          <a:ln>
            <a:solidFill>
              <a:schemeClr val="tx1"/>
            </a:solidFill>
          </a:ln>
        </p:spPr>
      </p:pic>
    </p:spTree>
    <p:extLst>
      <p:ext uri="{BB962C8B-B14F-4D97-AF65-F5344CB8AC3E}">
        <p14:creationId xmlns:p14="http://schemas.microsoft.com/office/powerpoint/2010/main" val="2895640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4E77A-9A7C-8D4F-AA93-F400CA71D564}"/>
              </a:ext>
            </a:extLst>
          </p:cNvPr>
          <p:cNvSpPr>
            <a:spLocks noGrp="1"/>
          </p:cNvSpPr>
          <p:nvPr>
            <p:ph type="title"/>
          </p:nvPr>
        </p:nvSpPr>
        <p:spPr/>
        <p:txBody>
          <a:bodyPr/>
          <a:lstStyle/>
          <a:p>
            <a:r>
              <a:rPr lang="en-US" dirty="0"/>
              <a:t>Malicious use: </a:t>
            </a:r>
            <a:r>
              <a:rPr lang="en-US" dirty="0" err="1"/>
              <a:t>ChaosGPT</a:t>
            </a:r>
            <a:endParaRPr lang="en-US" dirty="0"/>
          </a:p>
        </p:txBody>
      </p:sp>
      <p:sp>
        <p:nvSpPr>
          <p:cNvPr id="4" name="Slide Number Placeholder 3">
            <a:extLst>
              <a:ext uri="{FF2B5EF4-FFF2-40B4-BE49-F238E27FC236}">
                <a16:creationId xmlns:a16="http://schemas.microsoft.com/office/drawing/2014/main" id="{1EA8143A-BFEA-1947-BDA9-8254A86B11D9}"/>
              </a:ext>
            </a:extLst>
          </p:cNvPr>
          <p:cNvSpPr>
            <a:spLocks noGrp="1"/>
          </p:cNvSpPr>
          <p:nvPr>
            <p:ph type="sldNum" sz="quarter" idx="12"/>
          </p:nvPr>
        </p:nvSpPr>
        <p:spPr/>
        <p:txBody>
          <a:bodyPr/>
          <a:lstStyle/>
          <a:p>
            <a:fld id="{3C019224-340E-4140-A4D7-BC85D10498F4}" type="slidenum">
              <a:rPr lang="en-US" smtClean="0"/>
              <a:pPr/>
              <a:t>47</a:t>
            </a:fld>
            <a:endParaRPr lang="en-US"/>
          </a:p>
        </p:txBody>
      </p:sp>
      <p:pic>
        <p:nvPicPr>
          <p:cNvPr id="5" name="Picture 4" descr="A screen shot of a computer&#10;&#10;Description automatically generated">
            <a:extLst>
              <a:ext uri="{FF2B5EF4-FFF2-40B4-BE49-F238E27FC236}">
                <a16:creationId xmlns:a16="http://schemas.microsoft.com/office/drawing/2014/main" id="{948EEEBC-295A-AF4D-8322-9BFDFB7DD890}"/>
              </a:ext>
            </a:extLst>
          </p:cNvPr>
          <p:cNvPicPr>
            <a:picLocks noChangeAspect="1"/>
          </p:cNvPicPr>
          <p:nvPr/>
        </p:nvPicPr>
        <p:blipFill>
          <a:blip r:embed="rId2"/>
          <a:stretch>
            <a:fillRect/>
          </a:stretch>
        </p:blipFill>
        <p:spPr>
          <a:xfrm>
            <a:off x="178419" y="794216"/>
            <a:ext cx="8787161" cy="1636609"/>
          </a:xfrm>
          <a:prstGeom prst="rect">
            <a:avLst/>
          </a:prstGeom>
        </p:spPr>
      </p:pic>
      <p:pic>
        <p:nvPicPr>
          <p:cNvPr id="9" name="Picture 8" descr="A screenshot of a account suspended&#10;&#10;Description automatically generated">
            <a:extLst>
              <a:ext uri="{FF2B5EF4-FFF2-40B4-BE49-F238E27FC236}">
                <a16:creationId xmlns:a16="http://schemas.microsoft.com/office/drawing/2014/main" id="{D528795B-851E-234D-A307-B9AC75BF5401}"/>
              </a:ext>
            </a:extLst>
          </p:cNvPr>
          <p:cNvPicPr>
            <a:picLocks noChangeAspect="1"/>
          </p:cNvPicPr>
          <p:nvPr/>
        </p:nvPicPr>
        <p:blipFill>
          <a:blip r:embed="rId3"/>
          <a:stretch>
            <a:fillRect/>
          </a:stretch>
        </p:blipFill>
        <p:spPr>
          <a:xfrm>
            <a:off x="5585399" y="2552874"/>
            <a:ext cx="3067947" cy="2571750"/>
          </a:xfrm>
          <a:prstGeom prst="rect">
            <a:avLst/>
          </a:prstGeom>
        </p:spPr>
      </p:pic>
      <p:sp>
        <p:nvSpPr>
          <p:cNvPr id="11" name="TextBox 10">
            <a:extLst>
              <a:ext uri="{FF2B5EF4-FFF2-40B4-BE49-F238E27FC236}">
                <a16:creationId xmlns:a16="http://schemas.microsoft.com/office/drawing/2014/main" id="{A2982080-A599-FF49-A59A-47086F6AD479}"/>
              </a:ext>
            </a:extLst>
          </p:cNvPr>
          <p:cNvSpPr txBox="1"/>
          <p:nvPr/>
        </p:nvSpPr>
        <p:spPr>
          <a:xfrm>
            <a:off x="628650" y="4755292"/>
            <a:ext cx="4527906" cy="276999"/>
          </a:xfrm>
          <a:prstGeom prst="rect">
            <a:avLst/>
          </a:prstGeom>
          <a:noFill/>
        </p:spPr>
        <p:txBody>
          <a:bodyPr wrap="none" rtlCol="0">
            <a:spAutoFit/>
          </a:bodyPr>
          <a:lstStyle/>
          <a:p>
            <a:r>
              <a:rPr lang="en-US" sz="1200" dirty="0">
                <a:hlinkClick r:id="rId4"/>
              </a:rPr>
              <a:t>https://decrypt.co/126122/meet-chaos-gpt-ai-tool-destroy-humanity</a:t>
            </a:r>
            <a:r>
              <a:rPr lang="en-US" sz="1200" dirty="0"/>
              <a:t> </a:t>
            </a:r>
          </a:p>
        </p:txBody>
      </p:sp>
    </p:spTree>
    <p:extLst>
      <p:ext uri="{BB962C8B-B14F-4D97-AF65-F5344CB8AC3E}">
        <p14:creationId xmlns:p14="http://schemas.microsoft.com/office/powerpoint/2010/main" val="502041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4E77A-9A7C-8D4F-AA93-F400CA71D564}"/>
              </a:ext>
            </a:extLst>
          </p:cNvPr>
          <p:cNvSpPr>
            <a:spLocks noGrp="1"/>
          </p:cNvSpPr>
          <p:nvPr>
            <p:ph type="title"/>
          </p:nvPr>
        </p:nvSpPr>
        <p:spPr/>
        <p:txBody>
          <a:bodyPr/>
          <a:lstStyle/>
          <a:p>
            <a:r>
              <a:rPr lang="en-US" dirty="0"/>
              <a:t>Malicious use: </a:t>
            </a:r>
            <a:r>
              <a:rPr lang="en-US" dirty="0" err="1"/>
              <a:t>ChaosGPT</a:t>
            </a:r>
            <a:endParaRPr lang="en-US" dirty="0"/>
          </a:p>
        </p:txBody>
      </p:sp>
      <p:sp>
        <p:nvSpPr>
          <p:cNvPr id="4" name="Slide Number Placeholder 3">
            <a:extLst>
              <a:ext uri="{FF2B5EF4-FFF2-40B4-BE49-F238E27FC236}">
                <a16:creationId xmlns:a16="http://schemas.microsoft.com/office/drawing/2014/main" id="{1EA8143A-BFEA-1947-BDA9-8254A86B11D9}"/>
              </a:ext>
            </a:extLst>
          </p:cNvPr>
          <p:cNvSpPr>
            <a:spLocks noGrp="1"/>
          </p:cNvSpPr>
          <p:nvPr>
            <p:ph type="sldNum" sz="quarter" idx="12"/>
          </p:nvPr>
        </p:nvSpPr>
        <p:spPr/>
        <p:txBody>
          <a:bodyPr/>
          <a:lstStyle/>
          <a:p>
            <a:fld id="{3C019224-340E-4140-A4D7-BC85D10498F4}" type="slidenum">
              <a:rPr lang="en-US" smtClean="0"/>
              <a:pPr/>
              <a:t>48</a:t>
            </a:fld>
            <a:endParaRPr lang="en-US"/>
          </a:p>
        </p:txBody>
      </p:sp>
      <p:sp>
        <p:nvSpPr>
          <p:cNvPr id="11" name="TextBox 10">
            <a:extLst>
              <a:ext uri="{FF2B5EF4-FFF2-40B4-BE49-F238E27FC236}">
                <a16:creationId xmlns:a16="http://schemas.microsoft.com/office/drawing/2014/main" id="{A2982080-A599-FF49-A59A-47086F6AD479}"/>
              </a:ext>
            </a:extLst>
          </p:cNvPr>
          <p:cNvSpPr txBox="1"/>
          <p:nvPr/>
        </p:nvSpPr>
        <p:spPr>
          <a:xfrm>
            <a:off x="628650" y="4755292"/>
            <a:ext cx="3296993" cy="276999"/>
          </a:xfrm>
          <a:prstGeom prst="rect">
            <a:avLst/>
          </a:prstGeom>
          <a:noFill/>
        </p:spPr>
        <p:txBody>
          <a:bodyPr wrap="none" rtlCol="0">
            <a:spAutoFit/>
          </a:bodyPr>
          <a:lstStyle/>
          <a:p>
            <a:r>
              <a:rPr lang="en-US" sz="1200" dirty="0">
                <a:hlinkClick r:id="rId3"/>
              </a:rPr>
              <a:t>https://www.youtube.com/watch?v=kqfsuHsyJb8</a:t>
            </a:r>
            <a:r>
              <a:rPr lang="en-US" sz="1200" dirty="0"/>
              <a:t> </a:t>
            </a:r>
          </a:p>
        </p:txBody>
      </p:sp>
      <p:pic>
        <p:nvPicPr>
          <p:cNvPr id="6" name="Online Media 5" descr="ChaosGPT: Hidden Message">
            <a:hlinkClick r:id="" action="ppaction://media"/>
            <a:extLst>
              <a:ext uri="{FF2B5EF4-FFF2-40B4-BE49-F238E27FC236}">
                <a16:creationId xmlns:a16="http://schemas.microsoft.com/office/drawing/2014/main" id="{77873B60-176E-FC45-A1EF-316B4E85ABE0}"/>
              </a:ext>
            </a:extLst>
          </p:cNvPr>
          <p:cNvPicPr>
            <a:picLocks noRot="1" noChangeAspect="1"/>
          </p:cNvPicPr>
          <p:nvPr>
            <a:videoFile r:link="rId1"/>
          </p:nvPr>
        </p:nvPicPr>
        <p:blipFill>
          <a:blip r:embed="rId4"/>
          <a:stretch>
            <a:fillRect/>
          </a:stretch>
        </p:blipFill>
        <p:spPr>
          <a:xfrm>
            <a:off x="1374491" y="921852"/>
            <a:ext cx="5840347" cy="3299796"/>
          </a:xfrm>
          <a:prstGeom prst="rect">
            <a:avLst/>
          </a:prstGeom>
        </p:spPr>
      </p:pic>
    </p:spTree>
    <p:extLst>
      <p:ext uri="{BB962C8B-B14F-4D97-AF65-F5344CB8AC3E}">
        <p14:creationId xmlns:p14="http://schemas.microsoft.com/office/powerpoint/2010/main" val="67904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C34B0-077E-FE45-A007-F80DB1AF9E3B}"/>
              </a:ext>
            </a:extLst>
          </p:cNvPr>
          <p:cNvSpPr>
            <a:spLocks noGrp="1"/>
          </p:cNvSpPr>
          <p:nvPr>
            <p:ph type="title"/>
          </p:nvPr>
        </p:nvSpPr>
        <p:spPr/>
        <p:txBody>
          <a:bodyPr/>
          <a:lstStyle/>
          <a:p>
            <a:r>
              <a:rPr lang="en-US" dirty="0"/>
              <a:t>Persuasive AI </a:t>
            </a:r>
          </a:p>
        </p:txBody>
      </p:sp>
      <p:sp>
        <p:nvSpPr>
          <p:cNvPr id="3" name="Content Placeholder 2">
            <a:extLst>
              <a:ext uri="{FF2B5EF4-FFF2-40B4-BE49-F238E27FC236}">
                <a16:creationId xmlns:a16="http://schemas.microsoft.com/office/drawing/2014/main" id="{EF1FCAA8-0D10-5D4C-9C68-20AE58370096}"/>
              </a:ext>
            </a:extLst>
          </p:cNvPr>
          <p:cNvSpPr>
            <a:spLocks noGrp="1"/>
          </p:cNvSpPr>
          <p:nvPr>
            <p:ph idx="1"/>
          </p:nvPr>
        </p:nvSpPr>
        <p:spPr/>
        <p:txBody>
          <a:bodyPr/>
          <a:lstStyle/>
          <a:p>
            <a:pPr marL="0" indent="0">
              <a:buNone/>
            </a:pPr>
            <a:r>
              <a:rPr lang="en-US" dirty="0"/>
              <a:t>AIs will enable sophisticated personalized influence campaigns that may destabilize our shared sense of reality.</a:t>
            </a:r>
          </a:p>
        </p:txBody>
      </p:sp>
      <p:sp>
        <p:nvSpPr>
          <p:cNvPr id="4" name="Slide Number Placeholder 3">
            <a:extLst>
              <a:ext uri="{FF2B5EF4-FFF2-40B4-BE49-F238E27FC236}">
                <a16:creationId xmlns:a16="http://schemas.microsoft.com/office/drawing/2014/main" id="{7E5DD232-6218-2349-83CF-69DC23E93E63}"/>
              </a:ext>
            </a:extLst>
          </p:cNvPr>
          <p:cNvSpPr>
            <a:spLocks noGrp="1"/>
          </p:cNvSpPr>
          <p:nvPr>
            <p:ph type="sldNum" sz="quarter" idx="12"/>
          </p:nvPr>
        </p:nvSpPr>
        <p:spPr/>
        <p:txBody>
          <a:bodyPr/>
          <a:lstStyle/>
          <a:p>
            <a:fld id="{3C019224-340E-4140-A4D7-BC85D10498F4}" type="slidenum">
              <a:rPr lang="en-US" smtClean="0"/>
              <a:pPr/>
              <a:t>49</a:t>
            </a:fld>
            <a:endParaRPr lang="en-US"/>
          </a:p>
        </p:txBody>
      </p:sp>
      <p:pic>
        <p:nvPicPr>
          <p:cNvPr id="6" name="Picture 5" descr="A line art of people with wires and dots&#10;&#10;Description automatically generated">
            <a:extLst>
              <a:ext uri="{FF2B5EF4-FFF2-40B4-BE49-F238E27FC236}">
                <a16:creationId xmlns:a16="http://schemas.microsoft.com/office/drawing/2014/main" id="{1B2C9001-7E32-444A-A5AE-ADA3C71DF5F3}"/>
              </a:ext>
            </a:extLst>
          </p:cNvPr>
          <p:cNvPicPr>
            <a:picLocks noChangeAspect="1"/>
          </p:cNvPicPr>
          <p:nvPr/>
        </p:nvPicPr>
        <p:blipFill>
          <a:blip r:embed="rId2"/>
          <a:stretch>
            <a:fillRect/>
          </a:stretch>
        </p:blipFill>
        <p:spPr>
          <a:xfrm>
            <a:off x="6153770" y="2058795"/>
            <a:ext cx="2361580" cy="2361580"/>
          </a:xfrm>
          <a:prstGeom prst="rect">
            <a:avLst/>
          </a:prstGeom>
        </p:spPr>
      </p:pic>
    </p:spTree>
    <p:extLst>
      <p:ext uri="{BB962C8B-B14F-4D97-AF65-F5344CB8AC3E}">
        <p14:creationId xmlns:p14="http://schemas.microsoft.com/office/powerpoint/2010/main" val="755945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5</a:t>
            </a:fld>
            <a:endParaRPr lang="en-US"/>
          </a:p>
        </p:txBody>
      </p:sp>
      <p:sp>
        <p:nvSpPr>
          <p:cNvPr id="6" name="Title 1">
            <a:extLst>
              <a:ext uri="{FF2B5EF4-FFF2-40B4-BE49-F238E27FC236}">
                <a16:creationId xmlns:a16="http://schemas.microsoft.com/office/drawing/2014/main" id="{23E36B12-4D1B-214B-A233-7A8396BB8BDD}"/>
              </a:ext>
            </a:extLst>
          </p:cNvPr>
          <p:cNvSpPr txBox="1">
            <a:spLocks/>
          </p:cNvSpPr>
          <p:nvPr/>
        </p:nvSpPr>
        <p:spPr>
          <a:xfrm>
            <a:off x="7924801" y="1743415"/>
            <a:ext cx="1076726"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a:t>Image generation</a:t>
            </a:r>
            <a:endParaRPr lang="en-US" sz="1600" dirty="0"/>
          </a:p>
        </p:txBody>
      </p:sp>
      <p:pic>
        <p:nvPicPr>
          <p:cNvPr id="5" name="Picture 4" descr="A squirrel and a squirrel eating apples&#10;&#10;Description automatically generated">
            <a:extLst>
              <a:ext uri="{FF2B5EF4-FFF2-40B4-BE49-F238E27FC236}">
                <a16:creationId xmlns:a16="http://schemas.microsoft.com/office/drawing/2014/main" id="{61BD47A9-660F-944B-BF5E-CCC2AC0C3BC4}"/>
              </a:ext>
            </a:extLst>
          </p:cNvPr>
          <p:cNvPicPr>
            <a:picLocks noChangeAspect="1"/>
          </p:cNvPicPr>
          <p:nvPr/>
        </p:nvPicPr>
        <p:blipFill>
          <a:blip r:embed="rId2"/>
          <a:stretch>
            <a:fillRect/>
          </a:stretch>
        </p:blipFill>
        <p:spPr>
          <a:xfrm>
            <a:off x="0" y="1233750"/>
            <a:ext cx="7590264" cy="2675924"/>
          </a:xfrm>
          <a:prstGeom prst="rect">
            <a:avLst/>
          </a:prstGeom>
        </p:spPr>
      </p:pic>
    </p:spTree>
    <p:extLst>
      <p:ext uri="{BB962C8B-B14F-4D97-AF65-F5344CB8AC3E}">
        <p14:creationId xmlns:p14="http://schemas.microsoft.com/office/powerpoint/2010/main" val="11935631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C34B0-077E-FE45-A007-F80DB1AF9E3B}"/>
              </a:ext>
            </a:extLst>
          </p:cNvPr>
          <p:cNvSpPr>
            <a:spLocks noGrp="1"/>
          </p:cNvSpPr>
          <p:nvPr>
            <p:ph type="title"/>
          </p:nvPr>
        </p:nvSpPr>
        <p:spPr/>
        <p:txBody>
          <a:bodyPr/>
          <a:lstStyle/>
          <a:p>
            <a:r>
              <a:rPr lang="en-US" dirty="0"/>
              <a:t>Concentration of Power </a:t>
            </a:r>
          </a:p>
        </p:txBody>
      </p:sp>
      <p:sp>
        <p:nvSpPr>
          <p:cNvPr id="3" name="Content Placeholder 2">
            <a:extLst>
              <a:ext uri="{FF2B5EF4-FFF2-40B4-BE49-F238E27FC236}">
                <a16:creationId xmlns:a16="http://schemas.microsoft.com/office/drawing/2014/main" id="{EF1FCAA8-0D10-5D4C-9C68-20AE58370096}"/>
              </a:ext>
            </a:extLst>
          </p:cNvPr>
          <p:cNvSpPr>
            <a:spLocks noGrp="1"/>
          </p:cNvSpPr>
          <p:nvPr>
            <p:ph idx="1"/>
          </p:nvPr>
        </p:nvSpPr>
        <p:spPr/>
        <p:txBody>
          <a:bodyPr/>
          <a:lstStyle/>
          <a:p>
            <a:pPr marL="0" indent="0">
              <a:buNone/>
            </a:pPr>
            <a:r>
              <a:rPr lang="en-US" dirty="0"/>
              <a:t>If material control of AIs is limited to few, it could represent the most severe economic and power inequality in human history.</a:t>
            </a:r>
          </a:p>
        </p:txBody>
      </p:sp>
      <p:sp>
        <p:nvSpPr>
          <p:cNvPr id="4" name="Slide Number Placeholder 3">
            <a:extLst>
              <a:ext uri="{FF2B5EF4-FFF2-40B4-BE49-F238E27FC236}">
                <a16:creationId xmlns:a16="http://schemas.microsoft.com/office/drawing/2014/main" id="{7E5DD232-6218-2349-83CF-69DC23E93E63}"/>
              </a:ext>
            </a:extLst>
          </p:cNvPr>
          <p:cNvSpPr>
            <a:spLocks noGrp="1"/>
          </p:cNvSpPr>
          <p:nvPr>
            <p:ph type="sldNum" sz="quarter" idx="12"/>
          </p:nvPr>
        </p:nvSpPr>
        <p:spPr/>
        <p:txBody>
          <a:bodyPr/>
          <a:lstStyle/>
          <a:p>
            <a:fld id="{3C019224-340E-4140-A4D7-BC85D10498F4}" type="slidenum">
              <a:rPr lang="en-US" smtClean="0"/>
              <a:pPr/>
              <a:t>50</a:t>
            </a:fld>
            <a:endParaRPr lang="en-US"/>
          </a:p>
        </p:txBody>
      </p:sp>
      <p:pic>
        <p:nvPicPr>
          <p:cNvPr id="7" name="Picture 6" descr="A cartoon of a scale with people and a person on it&#10;&#10;Description automatically generated">
            <a:extLst>
              <a:ext uri="{FF2B5EF4-FFF2-40B4-BE49-F238E27FC236}">
                <a16:creationId xmlns:a16="http://schemas.microsoft.com/office/drawing/2014/main" id="{8EE91176-52A2-C946-BD41-9380B2F5114F}"/>
              </a:ext>
            </a:extLst>
          </p:cNvPr>
          <p:cNvPicPr>
            <a:picLocks noChangeAspect="1"/>
          </p:cNvPicPr>
          <p:nvPr/>
        </p:nvPicPr>
        <p:blipFill>
          <a:blip r:embed="rId2"/>
          <a:stretch>
            <a:fillRect/>
          </a:stretch>
        </p:blipFill>
        <p:spPr>
          <a:xfrm>
            <a:off x="5901474" y="2174487"/>
            <a:ext cx="2323945" cy="2323945"/>
          </a:xfrm>
          <a:prstGeom prst="rect">
            <a:avLst/>
          </a:prstGeom>
        </p:spPr>
      </p:pic>
    </p:spTree>
    <p:extLst>
      <p:ext uri="{BB962C8B-B14F-4D97-AF65-F5344CB8AC3E}">
        <p14:creationId xmlns:p14="http://schemas.microsoft.com/office/powerpoint/2010/main" val="6430841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D5A89-FA55-AC97-8D79-33EEC9BF96C8}"/>
              </a:ext>
            </a:extLst>
          </p:cNvPr>
          <p:cNvSpPr>
            <a:spLocks noGrp="1"/>
          </p:cNvSpPr>
          <p:nvPr>
            <p:ph type="title"/>
          </p:nvPr>
        </p:nvSpPr>
        <p:spPr/>
        <p:txBody>
          <a:bodyPr/>
          <a:lstStyle/>
          <a:p>
            <a:r>
              <a:rPr lang="en-US" dirty="0"/>
              <a:t>Malicious use: Solutions  </a:t>
            </a:r>
          </a:p>
        </p:txBody>
      </p:sp>
      <p:sp>
        <p:nvSpPr>
          <p:cNvPr id="3" name="Content Placeholder 2">
            <a:extLst>
              <a:ext uri="{FF2B5EF4-FFF2-40B4-BE49-F238E27FC236}">
                <a16:creationId xmlns:a16="http://schemas.microsoft.com/office/drawing/2014/main" id="{286246A6-23C6-245E-4A96-23D09B0FD49A}"/>
              </a:ext>
            </a:extLst>
          </p:cNvPr>
          <p:cNvSpPr>
            <a:spLocks noGrp="1"/>
          </p:cNvSpPr>
          <p:nvPr>
            <p:ph idx="1"/>
          </p:nvPr>
        </p:nvSpPr>
        <p:spPr/>
        <p:txBody>
          <a:bodyPr vert="horz" lIns="91440" tIns="45720" rIns="91440" bIns="45720" rtlCol="0" anchor="t">
            <a:normAutofit lnSpcReduction="10000"/>
          </a:bodyPr>
          <a:lstStyle/>
          <a:p>
            <a:pPr marL="342900" lvl="1" indent="0">
              <a:buNone/>
            </a:pPr>
            <a:r>
              <a:rPr lang="en-US" sz="2400" dirty="0">
                <a:ea typeface="+mn-lt"/>
                <a:cs typeface="+mn-lt"/>
              </a:rPr>
              <a:t>Improving biosecurity </a:t>
            </a:r>
          </a:p>
          <a:p>
            <a:pPr marL="342900" lvl="1" indent="0">
              <a:buNone/>
            </a:pPr>
            <a:r>
              <a:rPr lang="en-US" sz="2400" dirty="0">
                <a:ea typeface="+mn-lt"/>
                <a:cs typeface="+mn-lt"/>
              </a:rPr>
              <a:t>	Restricted access controls </a:t>
            </a:r>
          </a:p>
          <a:p>
            <a:pPr marL="342900" lvl="1" indent="0">
              <a:buNone/>
            </a:pPr>
            <a:r>
              <a:rPr lang="en-US" sz="2400" dirty="0">
                <a:ea typeface="+mn-lt"/>
                <a:cs typeface="+mn-lt"/>
              </a:rPr>
              <a:t>	Biological capabilities removed from general purpose AI </a:t>
            </a:r>
          </a:p>
          <a:p>
            <a:pPr marL="342900" lvl="1" indent="0">
              <a:buNone/>
            </a:pPr>
            <a:r>
              <a:rPr lang="en-US" sz="2400" dirty="0">
                <a:ea typeface="+mn-lt"/>
                <a:cs typeface="+mn-lt"/>
              </a:rPr>
              <a:t>	Use of AI for biosecurity </a:t>
            </a:r>
          </a:p>
          <a:p>
            <a:pPr marL="342900" lvl="1" indent="0">
              <a:buNone/>
            </a:pPr>
            <a:r>
              <a:rPr lang="en-US" sz="2400" dirty="0">
                <a:ea typeface="+mn-lt"/>
                <a:cs typeface="+mn-lt"/>
              </a:rPr>
              <a:t>Restricting access to dangerous AI models </a:t>
            </a:r>
          </a:p>
          <a:p>
            <a:pPr marL="342900" lvl="1" indent="0">
              <a:buNone/>
            </a:pPr>
            <a:r>
              <a:rPr lang="en-US" sz="2400" dirty="0">
                <a:ea typeface="+mn-lt"/>
                <a:cs typeface="+mn-lt"/>
              </a:rPr>
              <a:t>	Controlled interactions 	</a:t>
            </a:r>
          </a:p>
          <a:p>
            <a:pPr marL="342900" lvl="1" indent="0">
              <a:buNone/>
            </a:pPr>
            <a:r>
              <a:rPr lang="en-US" sz="2400" dirty="0">
                <a:ea typeface="+mn-lt"/>
                <a:cs typeface="+mn-lt"/>
              </a:rPr>
              <a:t>	Developers to prove minimal risks </a:t>
            </a:r>
          </a:p>
          <a:p>
            <a:pPr marL="342900" lvl="1" indent="0">
              <a:buNone/>
            </a:pPr>
            <a:r>
              <a:rPr lang="en-US" sz="2400" dirty="0">
                <a:ea typeface="+mn-lt"/>
                <a:cs typeface="+mn-lt"/>
              </a:rPr>
              <a:t>Technical research on anomaly detection </a:t>
            </a:r>
          </a:p>
          <a:p>
            <a:pPr marL="342900" lvl="1" indent="0">
              <a:buNone/>
            </a:pPr>
            <a:r>
              <a:rPr lang="en-US" sz="2400" dirty="0">
                <a:ea typeface="+mn-lt"/>
                <a:cs typeface="+mn-lt"/>
              </a:rPr>
              <a:t>Holding AI developers liable for harms </a:t>
            </a:r>
            <a:endParaRPr lang="en-US" sz="2400" dirty="0"/>
          </a:p>
          <a:p>
            <a:pPr marL="0" indent="0">
              <a:buNone/>
            </a:pPr>
            <a:endParaRPr lang="en-US" sz="2800" dirty="0">
              <a:cs typeface="Calibri"/>
            </a:endParaRPr>
          </a:p>
        </p:txBody>
      </p:sp>
      <p:sp>
        <p:nvSpPr>
          <p:cNvPr id="4" name="Slide Number Placeholder 3">
            <a:extLst>
              <a:ext uri="{FF2B5EF4-FFF2-40B4-BE49-F238E27FC236}">
                <a16:creationId xmlns:a16="http://schemas.microsoft.com/office/drawing/2014/main" id="{4C7CF8A3-2F62-2746-FCFB-D5E4E5BCED11}"/>
              </a:ext>
            </a:extLst>
          </p:cNvPr>
          <p:cNvSpPr>
            <a:spLocks noGrp="1"/>
          </p:cNvSpPr>
          <p:nvPr>
            <p:ph type="sldNum" sz="quarter" idx="12"/>
          </p:nvPr>
        </p:nvSpPr>
        <p:spPr/>
        <p:txBody>
          <a:bodyPr/>
          <a:lstStyle/>
          <a:p>
            <a:fld id="{3C019224-340E-4140-A4D7-BC85D10498F4}" type="slidenum">
              <a:rPr lang="en-US" smtClean="0"/>
              <a:pPr/>
              <a:t>51</a:t>
            </a:fld>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37C05596-4733-5249-815D-772BE8CD6053}"/>
                  </a:ext>
                </a:extLst>
              </p14:cNvPr>
              <p14:cNvContentPartPr/>
              <p14:nvPr/>
            </p14:nvContentPartPr>
            <p14:xfrm>
              <a:off x="1335530" y="465304"/>
              <a:ext cx="360" cy="360"/>
            </p14:xfrm>
          </p:contentPart>
        </mc:Choice>
        <mc:Fallback xmlns="">
          <p:pic>
            <p:nvPicPr>
              <p:cNvPr id="5" name="Ink 4">
                <a:extLst>
                  <a:ext uri="{FF2B5EF4-FFF2-40B4-BE49-F238E27FC236}">
                    <a16:creationId xmlns:a16="http://schemas.microsoft.com/office/drawing/2014/main" id="{37C05596-4733-5249-815D-772BE8CD6053}"/>
                  </a:ext>
                </a:extLst>
              </p:cNvPr>
              <p:cNvPicPr/>
              <p:nvPr/>
            </p:nvPicPr>
            <p:blipFill>
              <a:blip r:embed="rId3"/>
              <a:stretch>
                <a:fillRect/>
              </a:stretch>
            </p:blipFill>
            <p:spPr>
              <a:xfrm>
                <a:off x="1326530" y="456664"/>
                <a:ext cx="18000" cy="18000"/>
              </a:xfrm>
              <a:prstGeom prst="rect">
                <a:avLst/>
              </a:prstGeom>
            </p:spPr>
          </p:pic>
        </mc:Fallback>
      </mc:AlternateContent>
    </p:spTree>
    <p:extLst>
      <p:ext uri="{BB962C8B-B14F-4D97-AF65-F5344CB8AC3E}">
        <p14:creationId xmlns:p14="http://schemas.microsoft.com/office/powerpoint/2010/main" val="2315028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8BEF2-3984-F8C0-4782-23C22AF84C90}"/>
              </a:ext>
            </a:extLst>
          </p:cNvPr>
          <p:cNvSpPr>
            <a:spLocks noGrp="1"/>
          </p:cNvSpPr>
          <p:nvPr>
            <p:ph type="title"/>
          </p:nvPr>
        </p:nvSpPr>
        <p:spPr/>
        <p:txBody>
          <a:bodyPr/>
          <a:lstStyle/>
          <a:p>
            <a:r>
              <a:rPr lang="en-US" dirty="0"/>
              <a:t>AI race </a:t>
            </a:r>
          </a:p>
        </p:txBody>
      </p:sp>
      <p:sp>
        <p:nvSpPr>
          <p:cNvPr id="3" name="Content Placeholder 2">
            <a:extLst>
              <a:ext uri="{FF2B5EF4-FFF2-40B4-BE49-F238E27FC236}">
                <a16:creationId xmlns:a16="http://schemas.microsoft.com/office/drawing/2014/main" id="{0D1B7E69-80CD-59D1-661B-E82EC767C0C0}"/>
              </a:ext>
            </a:extLst>
          </p:cNvPr>
          <p:cNvSpPr>
            <a:spLocks noGrp="1"/>
          </p:cNvSpPr>
          <p:nvPr>
            <p:ph idx="1"/>
          </p:nvPr>
        </p:nvSpPr>
        <p:spPr/>
        <p:txBody>
          <a:bodyPr vert="horz" lIns="91440" tIns="45720" rIns="91440" bIns="45720" rtlCol="0" anchor="t">
            <a:normAutofit/>
          </a:bodyPr>
          <a:lstStyle/>
          <a:p>
            <a:pPr marL="342900" lvl="1" indent="0">
              <a:buNone/>
            </a:pPr>
            <a:r>
              <a:rPr lang="en-US" sz="2400" dirty="0">
                <a:ea typeface="+mn-lt"/>
                <a:cs typeface="+mn-lt"/>
              </a:rPr>
              <a:t>Competition could push nations and corporations to rush AI development, relinquishing control to these systems. </a:t>
            </a:r>
          </a:p>
          <a:p>
            <a:pPr marL="342900" lvl="1" indent="0">
              <a:buNone/>
            </a:pPr>
            <a:endParaRPr lang="en-US" sz="2400" dirty="0">
              <a:ea typeface="+mn-lt"/>
              <a:cs typeface="+mn-lt"/>
            </a:endParaRPr>
          </a:p>
          <a:p>
            <a:pPr marL="342900" lvl="1" indent="0">
              <a:buNone/>
            </a:pPr>
            <a:r>
              <a:rPr lang="en-US" sz="2400" dirty="0">
                <a:ea typeface="+mn-lt"/>
                <a:cs typeface="+mn-lt"/>
              </a:rPr>
              <a:t>Cyberwarfare, autonomous weapons, automate human labor → mass unemployment and dependence on AI systems.</a:t>
            </a:r>
          </a:p>
          <a:p>
            <a:pPr marL="342900" lvl="1" indent="0">
              <a:buNone/>
            </a:pPr>
            <a:endParaRPr lang="en-US" sz="2400" dirty="0">
              <a:ea typeface="+mn-lt"/>
              <a:cs typeface="+mn-lt"/>
            </a:endParaRPr>
          </a:p>
          <a:p>
            <a:pPr marL="0" indent="0">
              <a:buNone/>
            </a:pPr>
            <a:endParaRPr lang="en-US" sz="2400" dirty="0">
              <a:cs typeface="Calibri"/>
            </a:endParaRPr>
          </a:p>
        </p:txBody>
      </p:sp>
      <p:sp>
        <p:nvSpPr>
          <p:cNvPr id="4" name="Slide Number Placeholder 3">
            <a:extLst>
              <a:ext uri="{FF2B5EF4-FFF2-40B4-BE49-F238E27FC236}">
                <a16:creationId xmlns:a16="http://schemas.microsoft.com/office/drawing/2014/main" id="{C69D6922-C456-1497-5255-A649A870E731}"/>
              </a:ext>
            </a:extLst>
          </p:cNvPr>
          <p:cNvSpPr>
            <a:spLocks noGrp="1"/>
          </p:cNvSpPr>
          <p:nvPr>
            <p:ph type="sldNum" sz="quarter" idx="12"/>
          </p:nvPr>
        </p:nvSpPr>
        <p:spPr/>
        <p:txBody>
          <a:bodyPr/>
          <a:lstStyle/>
          <a:p>
            <a:fld id="{3C019224-340E-4140-A4D7-BC85D10498F4}" type="slidenum">
              <a:rPr lang="en-US" smtClean="0"/>
              <a:pPr/>
              <a:t>52</a:t>
            </a:fld>
            <a:endParaRPr lang="en-US"/>
          </a:p>
        </p:txBody>
      </p:sp>
    </p:spTree>
    <p:extLst>
      <p:ext uri="{BB962C8B-B14F-4D97-AF65-F5344CB8AC3E}">
        <p14:creationId xmlns:p14="http://schemas.microsoft.com/office/powerpoint/2010/main" val="34071221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8BEF2-3984-F8C0-4782-23C22AF84C90}"/>
              </a:ext>
            </a:extLst>
          </p:cNvPr>
          <p:cNvSpPr>
            <a:spLocks noGrp="1"/>
          </p:cNvSpPr>
          <p:nvPr>
            <p:ph type="title"/>
          </p:nvPr>
        </p:nvSpPr>
        <p:spPr/>
        <p:txBody>
          <a:bodyPr/>
          <a:lstStyle/>
          <a:p>
            <a:r>
              <a:rPr lang="en-US" dirty="0"/>
              <a:t>AI race: Military  </a:t>
            </a:r>
          </a:p>
        </p:txBody>
      </p:sp>
      <p:sp>
        <p:nvSpPr>
          <p:cNvPr id="9" name="Content Placeholder 8">
            <a:extLst>
              <a:ext uri="{FF2B5EF4-FFF2-40B4-BE49-F238E27FC236}">
                <a16:creationId xmlns:a16="http://schemas.microsoft.com/office/drawing/2014/main" id="{B6E0CF06-4091-DA43-983C-4F021C709281}"/>
              </a:ext>
            </a:extLst>
          </p:cNvPr>
          <p:cNvSpPr>
            <a:spLocks noGrp="1"/>
          </p:cNvSpPr>
          <p:nvPr>
            <p:ph idx="1"/>
          </p:nvPr>
        </p:nvSpPr>
        <p:spPr>
          <a:xfrm>
            <a:off x="628650" y="1984917"/>
            <a:ext cx="7886700" cy="2647806"/>
          </a:xfrm>
        </p:spPr>
        <p:txBody>
          <a:bodyPr/>
          <a:lstStyle/>
          <a:p>
            <a:pPr marL="0" indent="0">
              <a:buNone/>
            </a:pPr>
            <a:r>
              <a:rPr lang="en-US" dirty="0"/>
              <a:t>Low-cost automated weapons, such as drone swarms outfitted with explosives, could autonomously hunt human targets with high precision, performing lethal operations for both militaries and terrorist groups and lowering the barriers to large-scale violence.</a:t>
            </a:r>
          </a:p>
        </p:txBody>
      </p:sp>
      <p:sp>
        <p:nvSpPr>
          <p:cNvPr id="4" name="Slide Number Placeholder 3">
            <a:extLst>
              <a:ext uri="{FF2B5EF4-FFF2-40B4-BE49-F238E27FC236}">
                <a16:creationId xmlns:a16="http://schemas.microsoft.com/office/drawing/2014/main" id="{C69D6922-C456-1497-5255-A649A870E731}"/>
              </a:ext>
            </a:extLst>
          </p:cNvPr>
          <p:cNvSpPr>
            <a:spLocks noGrp="1"/>
          </p:cNvSpPr>
          <p:nvPr>
            <p:ph type="sldNum" sz="quarter" idx="12"/>
          </p:nvPr>
        </p:nvSpPr>
        <p:spPr/>
        <p:txBody>
          <a:bodyPr/>
          <a:lstStyle/>
          <a:p>
            <a:fld id="{3C019224-340E-4140-A4D7-BC85D10498F4}" type="slidenum">
              <a:rPr lang="en-US" smtClean="0"/>
              <a:pPr/>
              <a:t>53</a:t>
            </a:fld>
            <a:endParaRPr lang="en-US"/>
          </a:p>
        </p:txBody>
      </p:sp>
      <p:pic>
        <p:nvPicPr>
          <p:cNvPr id="8" name="Picture 7" descr="A white and yellow drone with a red dot&#10;&#10;Description automatically generated">
            <a:extLst>
              <a:ext uri="{FF2B5EF4-FFF2-40B4-BE49-F238E27FC236}">
                <a16:creationId xmlns:a16="http://schemas.microsoft.com/office/drawing/2014/main" id="{34909B05-CF6C-064F-8D8B-FF4131FFF2D7}"/>
              </a:ext>
            </a:extLst>
          </p:cNvPr>
          <p:cNvPicPr>
            <a:picLocks noChangeAspect="1"/>
          </p:cNvPicPr>
          <p:nvPr/>
        </p:nvPicPr>
        <p:blipFill>
          <a:blip r:embed="rId2"/>
          <a:stretch>
            <a:fillRect/>
          </a:stretch>
        </p:blipFill>
        <p:spPr>
          <a:xfrm>
            <a:off x="7081023" y="61606"/>
            <a:ext cx="1831743" cy="1831743"/>
          </a:xfrm>
          <a:prstGeom prst="rect">
            <a:avLst/>
          </a:prstGeom>
        </p:spPr>
      </p:pic>
    </p:spTree>
    <p:extLst>
      <p:ext uri="{BB962C8B-B14F-4D97-AF65-F5344CB8AC3E}">
        <p14:creationId xmlns:p14="http://schemas.microsoft.com/office/powerpoint/2010/main" val="24422176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8BEF2-3984-F8C0-4782-23C22AF84C90}"/>
              </a:ext>
            </a:extLst>
          </p:cNvPr>
          <p:cNvSpPr>
            <a:spLocks noGrp="1"/>
          </p:cNvSpPr>
          <p:nvPr>
            <p:ph type="title"/>
          </p:nvPr>
        </p:nvSpPr>
        <p:spPr/>
        <p:txBody>
          <a:bodyPr/>
          <a:lstStyle/>
          <a:p>
            <a:r>
              <a:rPr lang="en-US" dirty="0"/>
              <a:t>AI race: Corporate   </a:t>
            </a:r>
          </a:p>
        </p:txBody>
      </p:sp>
      <p:sp>
        <p:nvSpPr>
          <p:cNvPr id="9" name="Content Placeholder 8">
            <a:extLst>
              <a:ext uri="{FF2B5EF4-FFF2-40B4-BE49-F238E27FC236}">
                <a16:creationId xmlns:a16="http://schemas.microsoft.com/office/drawing/2014/main" id="{B6E0CF06-4091-DA43-983C-4F021C709281}"/>
              </a:ext>
            </a:extLst>
          </p:cNvPr>
          <p:cNvSpPr>
            <a:spLocks noGrp="1"/>
          </p:cNvSpPr>
          <p:nvPr>
            <p:ph idx="1"/>
          </p:nvPr>
        </p:nvSpPr>
        <p:spPr>
          <a:xfrm>
            <a:off x="628650" y="1984917"/>
            <a:ext cx="7886700" cy="2647806"/>
          </a:xfrm>
        </p:spPr>
        <p:txBody>
          <a:bodyPr/>
          <a:lstStyle/>
          <a:p>
            <a:pPr marL="0" indent="0">
              <a:buNone/>
            </a:pPr>
            <a:r>
              <a:rPr lang="en-US" dirty="0"/>
              <a:t>As AIs automate increasingly many tasks, the economy may become largely run by AIs. Eventually, this could lead to human enfeeblement and dependence on AIs for basic needs.</a:t>
            </a:r>
          </a:p>
        </p:txBody>
      </p:sp>
      <p:sp>
        <p:nvSpPr>
          <p:cNvPr id="4" name="Slide Number Placeholder 3">
            <a:extLst>
              <a:ext uri="{FF2B5EF4-FFF2-40B4-BE49-F238E27FC236}">
                <a16:creationId xmlns:a16="http://schemas.microsoft.com/office/drawing/2014/main" id="{C69D6922-C456-1497-5255-A649A870E731}"/>
              </a:ext>
            </a:extLst>
          </p:cNvPr>
          <p:cNvSpPr>
            <a:spLocks noGrp="1"/>
          </p:cNvSpPr>
          <p:nvPr>
            <p:ph type="sldNum" sz="quarter" idx="12"/>
          </p:nvPr>
        </p:nvSpPr>
        <p:spPr/>
        <p:txBody>
          <a:bodyPr/>
          <a:lstStyle/>
          <a:p>
            <a:fld id="{3C019224-340E-4140-A4D7-BC85D10498F4}" type="slidenum">
              <a:rPr lang="en-US" smtClean="0"/>
              <a:pPr/>
              <a:t>54</a:t>
            </a:fld>
            <a:endParaRPr lang="en-US"/>
          </a:p>
        </p:txBody>
      </p:sp>
      <p:pic>
        <p:nvPicPr>
          <p:cNvPr id="5" name="Picture 4" descr="A line art of a robot&#10;&#10;Description automatically generated">
            <a:extLst>
              <a:ext uri="{FF2B5EF4-FFF2-40B4-BE49-F238E27FC236}">
                <a16:creationId xmlns:a16="http://schemas.microsoft.com/office/drawing/2014/main" id="{B14556FA-0335-584C-AA6C-0EBBF48B6C6B}"/>
              </a:ext>
            </a:extLst>
          </p:cNvPr>
          <p:cNvPicPr>
            <a:picLocks noChangeAspect="1"/>
          </p:cNvPicPr>
          <p:nvPr/>
        </p:nvPicPr>
        <p:blipFill>
          <a:blip r:embed="rId2"/>
          <a:stretch>
            <a:fillRect/>
          </a:stretch>
        </p:blipFill>
        <p:spPr>
          <a:xfrm>
            <a:off x="6995841" y="68660"/>
            <a:ext cx="1781717" cy="1781717"/>
          </a:xfrm>
          <a:prstGeom prst="rect">
            <a:avLst/>
          </a:prstGeom>
        </p:spPr>
      </p:pic>
    </p:spTree>
    <p:extLst>
      <p:ext uri="{BB962C8B-B14F-4D97-AF65-F5344CB8AC3E}">
        <p14:creationId xmlns:p14="http://schemas.microsoft.com/office/powerpoint/2010/main" val="40723096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7A1D3-3E5F-394F-8CFD-40525E824C31}"/>
              </a:ext>
            </a:extLst>
          </p:cNvPr>
          <p:cNvSpPr>
            <a:spLocks noGrp="1"/>
          </p:cNvSpPr>
          <p:nvPr>
            <p:ph type="title"/>
          </p:nvPr>
        </p:nvSpPr>
        <p:spPr/>
        <p:txBody>
          <a:bodyPr/>
          <a:lstStyle/>
          <a:p>
            <a:r>
              <a:rPr lang="en-US" dirty="0"/>
              <a:t>Activity #3</a:t>
            </a:r>
          </a:p>
        </p:txBody>
      </p:sp>
      <p:sp>
        <p:nvSpPr>
          <p:cNvPr id="3" name="Content Placeholder 2">
            <a:extLst>
              <a:ext uri="{FF2B5EF4-FFF2-40B4-BE49-F238E27FC236}">
                <a16:creationId xmlns:a16="http://schemas.microsoft.com/office/drawing/2014/main" id="{C3FC208D-FF23-B744-AD14-6EE063DC8A91}"/>
              </a:ext>
            </a:extLst>
          </p:cNvPr>
          <p:cNvSpPr>
            <a:spLocks noGrp="1"/>
          </p:cNvSpPr>
          <p:nvPr>
            <p:ph idx="1"/>
          </p:nvPr>
        </p:nvSpPr>
        <p:spPr>
          <a:xfrm>
            <a:off x="628649" y="1369218"/>
            <a:ext cx="8515351" cy="3671887"/>
          </a:xfrm>
        </p:spPr>
        <p:txBody>
          <a:bodyPr>
            <a:normAutofit/>
          </a:bodyPr>
          <a:lstStyle/>
          <a:p>
            <a:pPr marL="0" indent="0">
              <a:buNone/>
            </a:pPr>
            <a:endParaRPr lang="en-US" dirty="0">
              <a:hlinkClick r:id="rId3"/>
            </a:endParaRPr>
          </a:p>
          <a:p>
            <a:pPr marL="0" indent="0">
              <a:buNone/>
            </a:pPr>
            <a:endParaRPr lang="en-US" dirty="0">
              <a:hlinkClick r:id="rId3"/>
            </a:endParaRPr>
          </a:p>
          <a:p>
            <a:pPr marL="0" indent="0">
              <a:buNone/>
            </a:pPr>
            <a:endParaRPr lang="en-US" dirty="0">
              <a:hlinkClick r:id="rId3"/>
            </a:endParaRPr>
          </a:p>
          <a:p>
            <a:pPr marL="0" indent="0">
              <a:buNone/>
            </a:pPr>
            <a:r>
              <a:rPr lang="en-US" dirty="0">
                <a:hlinkClick r:id="rId4"/>
              </a:rPr>
              <a:t>Executive Order on Safe, Secure, and Trustworthy Artificial Intelligence</a:t>
            </a:r>
            <a:endParaRPr lang="en-US" dirty="0"/>
          </a:p>
          <a:p>
            <a:pPr marL="0" indent="0">
              <a:buNone/>
            </a:pPr>
            <a:r>
              <a:rPr lang="en-US" dirty="0"/>
              <a:t>What to do? </a:t>
            </a:r>
          </a:p>
          <a:p>
            <a:pPr marL="457200" indent="-457200">
              <a:buFont typeface="+mj-lt"/>
              <a:buAutoNum type="arabicPeriod"/>
            </a:pPr>
            <a:r>
              <a:rPr lang="en-US" dirty="0"/>
              <a:t>Please go through the FACTSHEET </a:t>
            </a:r>
          </a:p>
          <a:p>
            <a:pPr marL="457200" indent="-457200">
              <a:buFont typeface="+mj-lt"/>
              <a:buAutoNum type="arabicPeriod"/>
            </a:pPr>
            <a:r>
              <a:rPr lang="en-US" dirty="0"/>
              <a:t>Submit the following </a:t>
            </a:r>
          </a:p>
          <a:p>
            <a:pPr marL="742950" lvl="1" indent="-400050">
              <a:buFont typeface="+mj-lt"/>
              <a:buAutoNum type="romanUcPeriod"/>
            </a:pPr>
            <a:r>
              <a:rPr lang="en-US" dirty="0"/>
              <a:t>At least 3 technical issues that are highlighted in the Order </a:t>
            </a:r>
          </a:p>
          <a:p>
            <a:pPr marL="742950" lvl="1" indent="-400050">
              <a:buFont typeface="+mj-lt"/>
              <a:buAutoNum type="romanUcPeriod"/>
            </a:pPr>
            <a:r>
              <a:rPr lang="en-US" dirty="0"/>
              <a:t>At least 3 ideas that you think you can take it up as course project </a:t>
            </a:r>
          </a:p>
        </p:txBody>
      </p:sp>
      <p:sp>
        <p:nvSpPr>
          <p:cNvPr id="4" name="Slide Number Placeholder 3">
            <a:extLst>
              <a:ext uri="{FF2B5EF4-FFF2-40B4-BE49-F238E27FC236}">
                <a16:creationId xmlns:a16="http://schemas.microsoft.com/office/drawing/2014/main" id="{A481E3A1-371B-2841-A7BC-86FB2F945CF4}"/>
              </a:ext>
            </a:extLst>
          </p:cNvPr>
          <p:cNvSpPr>
            <a:spLocks noGrp="1"/>
          </p:cNvSpPr>
          <p:nvPr>
            <p:ph type="sldNum" sz="quarter" idx="12"/>
          </p:nvPr>
        </p:nvSpPr>
        <p:spPr/>
        <p:txBody>
          <a:bodyPr/>
          <a:lstStyle/>
          <a:p>
            <a:fld id="{3C019224-340E-4140-A4D7-BC85D10498F4}" type="slidenum">
              <a:rPr lang="en-US" smtClean="0"/>
              <a:pPr/>
              <a:t>55</a:t>
            </a:fld>
            <a:endParaRPr lang="en-US"/>
          </a:p>
        </p:txBody>
      </p:sp>
      <p:sp>
        <p:nvSpPr>
          <p:cNvPr id="7" name="Title 1">
            <a:extLst>
              <a:ext uri="{FF2B5EF4-FFF2-40B4-BE49-F238E27FC236}">
                <a16:creationId xmlns:a16="http://schemas.microsoft.com/office/drawing/2014/main" id="{9676D977-B590-9E4F-8000-0B853236A9B9}"/>
              </a:ext>
            </a:extLst>
          </p:cNvPr>
          <p:cNvSpPr txBox="1">
            <a:spLocks/>
          </p:cNvSpPr>
          <p:nvPr/>
        </p:nvSpPr>
        <p:spPr>
          <a:xfrm>
            <a:off x="5723468" y="1701360"/>
            <a:ext cx="5137713"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dirty="0">
                <a:solidFill>
                  <a:srgbClr val="FF0000"/>
                </a:solidFill>
              </a:rPr>
              <a:t>     Deadline: 23:59hrs, Jan 19    </a:t>
            </a: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0828DFFD-07C5-AD4E-9269-32BDF3D3DD3B}"/>
                  </a:ext>
                </a:extLst>
              </p14:cNvPr>
              <p14:cNvContentPartPr/>
              <p14:nvPr/>
            </p14:nvContentPartPr>
            <p14:xfrm>
              <a:off x="2885357" y="3306484"/>
              <a:ext cx="360" cy="360"/>
            </p14:xfrm>
          </p:contentPart>
        </mc:Choice>
        <mc:Fallback xmlns="">
          <p:pic>
            <p:nvPicPr>
              <p:cNvPr id="9" name="Ink 8">
                <a:extLst>
                  <a:ext uri="{FF2B5EF4-FFF2-40B4-BE49-F238E27FC236}">
                    <a16:creationId xmlns:a16="http://schemas.microsoft.com/office/drawing/2014/main" id="{0828DFFD-07C5-AD4E-9269-32BDF3D3DD3B}"/>
                  </a:ext>
                </a:extLst>
              </p:cNvPr>
              <p:cNvPicPr/>
              <p:nvPr/>
            </p:nvPicPr>
            <p:blipFill>
              <a:blip r:embed="rId6"/>
              <a:stretch>
                <a:fillRect/>
              </a:stretch>
            </p:blipFill>
            <p:spPr>
              <a:xfrm>
                <a:off x="2876357" y="3297484"/>
                <a:ext cx="18000" cy="18000"/>
              </a:xfrm>
              <a:prstGeom prst="rect">
                <a:avLst/>
              </a:prstGeom>
            </p:spPr>
          </p:pic>
        </mc:Fallback>
      </mc:AlternateContent>
      <p:pic>
        <p:nvPicPr>
          <p:cNvPr id="11" name="Picture 10" descr="A white house with blue text&#10;&#10;Description automatically generated">
            <a:extLst>
              <a:ext uri="{FF2B5EF4-FFF2-40B4-BE49-F238E27FC236}">
                <a16:creationId xmlns:a16="http://schemas.microsoft.com/office/drawing/2014/main" id="{4102E7A4-3350-A144-95B9-FAEED53AEF7B}"/>
              </a:ext>
            </a:extLst>
          </p:cNvPr>
          <p:cNvPicPr>
            <a:picLocks noChangeAspect="1"/>
          </p:cNvPicPr>
          <p:nvPr/>
        </p:nvPicPr>
        <p:blipFill>
          <a:blip r:embed="rId7"/>
          <a:stretch>
            <a:fillRect/>
          </a:stretch>
        </p:blipFill>
        <p:spPr>
          <a:xfrm>
            <a:off x="4690116" y="115257"/>
            <a:ext cx="4286055" cy="1858509"/>
          </a:xfrm>
          <a:prstGeom prst="rect">
            <a:avLst/>
          </a:prstGeom>
          <a:ln>
            <a:solidFill>
              <a:schemeClr val="tx1"/>
            </a:solidFill>
          </a:ln>
        </p:spPr>
      </p:pic>
    </p:spTree>
    <p:extLst>
      <p:ext uri="{BB962C8B-B14F-4D97-AF65-F5344CB8AC3E}">
        <p14:creationId xmlns:p14="http://schemas.microsoft.com/office/powerpoint/2010/main" val="20784575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7B7A04-84D5-3847-9784-357399E2584B}"/>
              </a:ext>
            </a:extLst>
          </p:cNvPr>
          <p:cNvSpPr>
            <a:spLocks noGrp="1"/>
          </p:cNvSpPr>
          <p:nvPr>
            <p:ph type="sldNum" sz="quarter" idx="12"/>
          </p:nvPr>
        </p:nvSpPr>
        <p:spPr/>
        <p:txBody>
          <a:bodyPr/>
          <a:lstStyle/>
          <a:p>
            <a:fld id="{3C019224-340E-4140-A4D7-BC85D10498F4}" type="slidenum">
              <a:rPr lang="en-US" smtClean="0"/>
              <a:pPr/>
              <a:t>56</a:t>
            </a:fld>
            <a:endParaRPr lang="en-US"/>
          </a:p>
        </p:txBody>
      </p:sp>
      <p:pic>
        <p:nvPicPr>
          <p:cNvPr id="4" name="Picture 3" descr="A graph on a chalkboard&#10;&#10;Description automatically generated">
            <a:extLst>
              <a:ext uri="{FF2B5EF4-FFF2-40B4-BE49-F238E27FC236}">
                <a16:creationId xmlns:a16="http://schemas.microsoft.com/office/drawing/2014/main" id="{1977764A-079D-B54F-B3A5-B93581F48191}"/>
              </a:ext>
            </a:extLst>
          </p:cNvPr>
          <p:cNvPicPr>
            <a:picLocks noChangeAspect="1"/>
          </p:cNvPicPr>
          <p:nvPr/>
        </p:nvPicPr>
        <p:blipFill rotWithShape="1">
          <a:blip r:embed="rId2"/>
          <a:srcRect b="17128"/>
          <a:stretch/>
        </p:blipFill>
        <p:spPr>
          <a:xfrm>
            <a:off x="628650" y="85655"/>
            <a:ext cx="6629587" cy="4120585"/>
          </a:xfrm>
          <a:prstGeom prst="rect">
            <a:avLst/>
          </a:prstGeom>
        </p:spPr>
      </p:pic>
    </p:spTree>
    <p:extLst>
      <p:ext uri="{BB962C8B-B14F-4D97-AF65-F5344CB8AC3E}">
        <p14:creationId xmlns:p14="http://schemas.microsoft.com/office/powerpoint/2010/main" val="7245667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7B7A04-84D5-3847-9784-357399E2584B}"/>
              </a:ext>
            </a:extLst>
          </p:cNvPr>
          <p:cNvSpPr>
            <a:spLocks noGrp="1"/>
          </p:cNvSpPr>
          <p:nvPr>
            <p:ph type="sldNum" sz="quarter" idx="12"/>
          </p:nvPr>
        </p:nvSpPr>
        <p:spPr/>
        <p:txBody>
          <a:bodyPr/>
          <a:lstStyle/>
          <a:p>
            <a:fld id="{3C019224-340E-4140-A4D7-BC85D10498F4}" type="slidenum">
              <a:rPr lang="en-US" smtClean="0"/>
              <a:pPr/>
              <a:t>57</a:t>
            </a:fld>
            <a:endParaRPr lang="en-US"/>
          </a:p>
        </p:txBody>
      </p:sp>
      <p:pic>
        <p:nvPicPr>
          <p:cNvPr id="6" name="Picture 5" descr="A chalkboard with numbers and graphs&#10;&#10;Description automatically generated">
            <a:extLst>
              <a:ext uri="{FF2B5EF4-FFF2-40B4-BE49-F238E27FC236}">
                <a16:creationId xmlns:a16="http://schemas.microsoft.com/office/drawing/2014/main" id="{D86C9350-5B4B-7D43-8231-456930D6A885}"/>
              </a:ext>
            </a:extLst>
          </p:cNvPr>
          <p:cNvPicPr>
            <a:picLocks noChangeAspect="1"/>
          </p:cNvPicPr>
          <p:nvPr/>
        </p:nvPicPr>
        <p:blipFill rotWithShape="1">
          <a:blip r:embed="rId2"/>
          <a:srcRect t="10041" b="23437"/>
          <a:stretch/>
        </p:blipFill>
        <p:spPr>
          <a:xfrm>
            <a:off x="991561" y="697794"/>
            <a:ext cx="6858000" cy="3421578"/>
          </a:xfrm>
          <a:prstGeom prst="rect">
            <a:avLst/>
          </a:prstGeom>
        </p:spPr>
      </p:pic>
    </p:spTree>
    <p:extLst>
      <p:ext uri="{BB962C8B-B14F-4D97-AF65-F5344CB8AC3E}">
        <p14:creationId xmlns:p14="http://schemas.microsoft.com/office/powerpoint/2010/main" val="2416003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A9CC50-6CA8-134D-AD9B-CD355416AB23}"/>
              </a:ext>
            </a:extLst>
          </p:cNvPr>
          <p:cNvSpPr txBox="1"/>
          <p:nvPr/>
        </p:nvSpPr>
        <p:spPr>
          <a:xfrm>
            <a:off x="2101646" y="411510"/>
            <a:ext cx="1482072" cy="473206"/>
          </a:xfrm>
          <a:prstGeom prst="rect">
            <a:avLst/>
          </a:prstGeom>
          <a:noFill/>
        </p:spPr>
        <p:txBody>
          <a:bodyPr wrap="none" rtlCol="0">
            <a:spAutoFit/>
          </a:bodyPr>
          <a:lstStyle/>
          <a:p>
            <a:r>
              <a:rPr lang="en-IN" sz="2475" err="1">
                <a:solidFill>
                  <a:schemeClr val="bg1"/>
                </a:solidFill>
                <a:latin typeface="+mj-lt"/>
                <a:ea typeface="+mj-ea"/>
                <a:cs typeface="+mj-cs"/>
              </a:rPr>
              <a:t>pk.profgiri</a:t>
            </a:r>
            <a:endParaRPr lang="en-US" sz="2475">
              <a:solidFill>
                <a:schemeClr val="bg1"/>
              </a:solidFill>
              <a:latin typeface="+mj-lt"/>
              <a:ea typeface="+mj-ea"/>
              <a:cs typeface="+mj-cs"/>
            </a:endParaRPr>
          </a:p>
        </p:txBody>
      </p:sp>
      <p:sp>
        <p:nvSpPr>
          <p:cNvPr id="13" name="TextBox 12">
            <a:extLst>
              <a:ext uri="{FF2B5EF4-FFF2-40B4-BE49-F238E27FC236}">
                <a16:creationId xmlns:a16="http://schemas.microsoft.com/office/drawing/2014/main" id="{E2F0C6FF-11A9-D043-B9E4-8F4F64091486}"/>
              </a:ext>
            </a:extLst>
          </p:cNvPr>
          <p:cNvSpPr txBox="1"/>
          <p:nvPr/>
        </p:nvSpPr>
        <p:spPr>
          <a:xfrm>
            <a:off x="2789802" y="1149519"/>
            <a:ext cx="3579185" cy="473206"/>
          </a:xfrm>
          <a:prstGeom prst="rect">
            <a:avLst/>
          </a:prstGeom>
          <a:noFill/>
        </p:spPr>
        <p:txBody>
          <a:bodyPr wrap="none" rtlCol="0">
            <a:spAutoFit/>
          </a:bodyPr>
          <a:lstStyle/>
          <a:p>
            <a:r>
              <a:rPr lang="en-IN" sz="2475" err="1">
                <a:solidFill>
                  <a:schemeClr val="bg1"/>
                </a:solidFill>
                <a:latin typeface="+mj-lt"/>
                <a:ea typeface="+mj-ea"/>
                <a:cs typeface="+mj-cs"/>
              </a:rPr>
              <a:t>Ponnurangam.kumaraguru</a:t>
            </a:r>
            <a:endParaRPr lang="en-US" sz="2475">
              <a:solidFill>
                <a:schemeClr val="bg1"/>
              </a:solidFill>
              <a:latin typeface="+mj-lt"/>
              <a:ea typeface="+mj-ea"/>
              <a:cs typeface="+mj-cs"/>
            </a:endParaRPr>
          </a:p>
        </p:txBody>
      </p:sp>
      <p:sp>
        <p:nvSpPr>
          <p:cNvPr id="15" name="TextBox 14">
            <a:extLst>
              <a:ext uri="{FF2B5EF4-FFF2-40B4-BE49-F238E27FC236}">
                <a16:creationId xmlns:a16="http://schemas.microsoft.com/office/drawing/2014/main" id="{E115D71F-A71E-674F-8007-0CFECC4AF691}"/>
              </a:ext>
            </a:extLst>
          </p:cNvPr>
          <p:cNvSpPr txBox="1"/>
          <p:nvPr/>
        </p:nvSpPr>
        <p:spPr>
          <a:xfrm>
            <a:off x="3356329" y="1851597"/>
            <a:ext cx="1734770" cy="473206"/>
          </a:xfrm>
          <a:prstGeom prst="rect">
            <a:avLst/>
          </a:prstGeom>
          <a:noFill/>
        </p:spPr>
        <p:txBody>
          <a:bodyPr wrap="none" rtlCol="0">
            <a:spAutoFit/>
          </a:bodyPr>
          <a:lstStyle/>
          <a:p>
            <a:r>
              <a:rPr lang="en-IN" sz="2475">
                <a:solidFill>
                  <a:schemeClr val="bg1"/>
                </a:solidFill>
                <a:latin typeface="+mj-lt"/>
                <a:ea typeface="+mj-ea"/>
                <a:cs typeface="+mj-cs"/>
              </a:rPr>
              <a:t>/in/</a:t>
            </a:r>
            <a:r>
              <a:rPr lang="en-IN" sz="2475" err="1">
                <a:solidFill>
                  <a:schemeClr val="bg1"/>
                </a:solidFill>
                <a:latin typeface="+mj-lt"/>
                <a:ea typeface="+mj-ea"/>
                <a:cs typeface="+mj-cs"/>
              </a:rPr>
              <a:t>ponguru</a:t>
            </a:r>
            <a:endParaRPr lang="en-US" sz="2475">
              <a:solidFill>
                <a:schemeClr val="bg1"/>
              </a:solidFill>
              <a:latin typeface="+mj-lt"/>
              <a:ea typeface="+mj-ea"/>
              <a:cs typeface="+mj-cs"/>
            </a:endParaRPr>
          </a:p>
        </p:txBody>
      </p:sp>
      <p:sp>
        <p:nvSpPr>
          <p:cNvPr id="16" name="TextBox 15">
            <a:extLst>
              <a:ext uri="{FF2B5EF4-FFF2-40B4-BE49-F238E27FC236}">
                <a16:creationId xmlns:a16="http://schemas.microsoft.com/office/drawing/2014/main" id="{8B05EEF1-36B2-CC47-9105-3B25F3B8AED2}"/>
              </a:ext>
            </a:extLst>
          </p:cNvPr>
          <p:cNvSpPr txBox="1"/>
          <p:nvPr/>
        </p:nvSpPr>
        <p:spPr>
          <a:xfrm>
            <a:off x="3857108" y="2553675"/>
            <a:ext cx="1268296" cy="473206"/>
          </a:xfrm>
          <a:prstGeom prst="rect">
            <a:avLst/>
          </a:prstGeom>
          <a:noFill/>
        </p:spPr>
        <p:txBody>
          <a:bodyPr wrap="none" rtlCol="0">
            <a:spAutoFit/>
          </a:bodyPr>
          <a:lstStyle/>
          <a:p>
            <a:r>
              <a:rPr lang="en-IN" sz="2475" err="1">
                <a:solidFill>
                  <a:schemeClr val="bg1"/>
                </a:solidFill>
                <a:latin typeface="+mj-lt"/>
                <a:ea typeface="+mj-ea"/>
                <a:cs typeface="+mj-cs"/>
              </a:rPr>
              <a:t>ponguru</a:t>
            </a:r>
            <a:endParaRPr lang="en-US" sz="2475">
              <a:solidFill>
                <a:schemeClr val="bg1"/>
              </a:solidFill>
              <a:latin typeface="+mj-lt"/>
              <a:ea typeface="+mj-ea"/>
              <a:cs typeface="+mj-cs"/>
            </a:endParaRPr>
          </a:p>
        </p:txBody>
      </p:sp>
      <p:sp>
        <p:nvSpPr>
          <p:cNvPr id="17" name="TextBox 16">
            <a:extLst>
              <a:ext uri="{FF2B5EF4-FFF2-40B4-BE49-F238E27FC236}">
                <a16:creationId xmlns:a16="http://schemas.microsoft.com/office/drawing/2014/main" id="{43D06B9E-89F9-CB4B-BA0A-A4CF9BCA738E}"/>
              </a:ext>
            </a:extLst>
          </p:cNvPr>
          <p:cNvSpPr txBox="1"/>
          <p:nvPr/>
        </p:nvSpPr>
        <p:spPr>
          <a:xfrm>
            <a:off x="4214368" y="3255753"/>
            <a:ext cx="2430345" cy="473206"/>
          </a:xfrm>
          <a:prstGeom prst="rect">
            <a:avLst/>
          </a:prstGeom>
          <a:noFill/>
        </p:spPr>
        <p:txBody>
          <a:bodyPr wrap="none" rtlCol="0">
            <a:spAutoFit/>
          </a:bodyPr>
          <a:lstStyle/>
          <a:p>
            <a:r>
              <a:rPr lang="en-IN" sz="2475" err="1">
                <a:solidFill>
                  <a:schemeClr val="bg1"/>
                </a:solidFill>
                <a:latin typeface="+mj-lt"/>
                <a:ea typeface="+mj-ea"/>
                <a:cs typeface="+mj-cs"/>
              </a:rPr>
              <a:t>pk.guru@iiit.ac.in</a:t>
            </a:r>
            <a:endParaRPr lang="en-US" sz="2475">
              <a:solidFill>
                <a:schemeClr val="bg1"/>
              </a:solidFill>
              <a:latin typeface="+mj-lt"/>
              <a:ea typeface="+mj-ea"/>
              <a:cs typeface="+mj-cs"/>
            </a:endParaRPr>
          </a:p>
        </p:txBody>
      </p:sp>
      <p:pic>
        <p:nvPicPr>
          <p:cNvPr id="3" name="Picture 2">
            <a:extLst>
              <a:ext uri="{FF2B5EF4-FFF2-40B4-BE49-F238E27FC236}">
                <a16:creationId xmlns:a16="http://schemas.microsoft.com/office/drawing/2014/main" id="{E3D2D4E9-2F7B-A748-8F5C-01DB6B64373E}"/>
              </a:ext>
            </a:extLst>
          </p:cNvPr>
          <p:cNvPicPr>
            <a:picLocks noChangeAspect="1"/>
          </p:cNvPicPr>
          <p:nvPr/>
        </p:nvPicPr>
        <p:blipFill>
          <a:blip r:embed="rId2"/>
          <a:stretch>
            <a:fillRect/>
          </a:stretch>
        </p:blipFill>
        <p:spPr>
          <a:xfrm>
            <a:off x="3751923" y="3335848"/>
            <a:ext cx="388030" cy="388030"/>
          </a:xfrm>
          <a:prstGeom prst="rect">
            <a:avLst/>
          </a:prstGeom>
        </p:spPr>
      </p:pic>
      <p:pic>
        <p:nvPicPr>
          <p:cNvPr id="10" name="Picture 9">
            <a:extLst>
              <a:ext uri="{FF2B5EF4-FFF2-40B4-BE49-F238E27FC236}">
                <a16:creationId xmlns:a16="http://schemas.microsoft.com/office/drawing/2014/main" id="{06704E53-1AE6-F744-B4A2-21C60E2747CF}"/>
              </a:ext>
            </a:extLst>
          </p:cNvPr>
          <p:cNvPicPr>
            <a:picLocks noChangeAspect="1"/>
          </p:cNvPicPr>
          <p:nvPr/>
        </p:nvPicPr>
        <p:blipFill>
          <a:blip r:embed="rId3"/>
          <a:stretch>
            <a:fillRect/>
          </a:stretch>
        </p:blipFill>
        <p:spPr>
          <a:xfrm>
            <a:off x="2292610" y="1144687"/>
            <a:ext cx="473510" cy="473510"/>
          </a:xfrm>
          <a:prstGeom prst="rect">
            <a:avLst/>
          </a:prstGeom>
        </p:spPr>
      </p:pic>
      <p:pic>
        <p:nvPicPr>
          <p:cNvPr id="19" name="Picture 18">
            <a:extLst>
              <a:ext uri="{FF2B5EF4-FFF2-40B4-BE49-F238E27FC236}">
                <a16:creationId xmlns:a16="http://schemas.microsoft.com/office/drawing/2014/main" id="{EA0A3FC0-114C-9B4F-BB37-4A54C40402C1}"/>
              </a:ext>
            </a:extLst>
          </p:cNvPr>
          <p:cNvPicPr>
            <a:picLocks noChangeAspect="1"/>
          </p:cNvPicPr>
          <p:nvPr/>
        </p:nvPicPr>
        <p:blipFill>
          <a:blip r:embed="rId4"/>
          <a:stretch>
            <a:fillRect/>
          </a:stretch>
        </p:blipFill>
        <p:spPr>
          <a:xfrm>
            <a:off x="1651523" y="411510"/>
            <a:ext cx="450123" cy="450123"/>
          </a:xfrm>
          <a:prstGeom prst="rect">
            <a:avLst/>
          </a:prstGeom>
        </p:spPr>
      </p:pic>
      <p:pic>
        <p:nvPicPr>
          <p:cNvPr id="21" name="Picture 20">
            <a:extLst>
              <a:ext uri="{FF2B5EF4-FFF2-40B4-BE49-F238E27FC236}">
                <a16:creationId xmlns:a16="http://schemas.microsoft.com/office/drawing/2014/main" id="{226C4E30-845C-C946-9DCC-C466F0991C38}"/>
              </a:ext>
            </a:extLst>
          </p:cNvPr>
          <p:cNvPicPr>
            <a:picLocks noChangeAspect="1"/>
          </p:cNvPicPr>
          <p:nvPr/>
        </p:nvPicPr>
        <p:blipFill>
          <a:blip r:embed="rId5"/>
          <a:stretch>
            <a:fillRect/>
          </a:stretch>
        </p:blipFill>
        <p:spPr>
          <a:xfrm>
            <a:off x="2826044" y="1839904"/>
            <a:ext cx="473510" cy="473510"/>
          </a:xfrm>
          <a:prstGeom prst="rect">
            <a:avLst/>
          </a:prstGeom>
        </p:spPr>
      </p:pic>
      <p:pic>
        <p:nvPicPr>
          <p:cNvPr id="23" name="Picture 22">
            <a:extLst>
              <a:ext uri="{FF2B5EF4-FFF2-40B4-BE49-F238E27FC236}">
                <a16:creationId xmlns:a16="http://schemas.microsoft.com/office/drawing/2014/main" id="{A7B29DD3-365B-7D46-B642-50FA6550E9D2}"/>
              </a:ext>
            </a:extLst>
          </p:cNvPr>
          <p:cNvPicPr>
            <a:picLocks noChangeAspect="1"/>
          </p:cNvPicPr>
          <p:nvPr/>
        </p:nvPicPr>
        <p:blipFill>
          <a:blip r:embed="rId6"/>
          <a:stretch>
            <a:fillRect/>
          </a:stretch>
        </p:blipFill>
        <p:spPr>
          <a:xfrm>
            <a:off x="3356330" y="2571750"/>
            <a:ext cx="450124" cy="450124"/>
          </a:xfrm>
          <a:prstGeom prst="rect">
            <a:avLst/>
          </a:prstGeom>
        </p:spPr>
      </p:pic>
      <p:sp>
        <p:nvSpPr>
          <p:cNvPr id="2" name="TextBox 1">
            <a:extLst>
              <a:ext uri="{FF2B5EF4-FFF2-40B4-BE49-F238E27FC236}">
                <a16:creationId xmlns:a16="http://schemas.microsoft.com/office/drawing/2014/main" id="{FCE62B1B-8DFF-9F44-8AD2-F198FD2D19BA}"/>
              </a:ext>
            </a:extLst>
          </p:cNvPr>
          <p:cNvSpPr txBox="1"/>
          <p:nvPr/>
        </p:nvSpPr>
        <p:spPr>
          <a:xfrm>
            <a:off x="251520" y="2859782"/>
            <a:ext cx="2670355" cy="1754326"/>
          </a:xfrm>
          <a:prstGeom prst="rect">
            <a:avLst/>
          </a:prstGeom>
          <a:noFill/>
        </p:spPr>
        <p:txBody>
          <a:bodyPr wrap="square" rtlCol="0">
            <a:spAutoFit/>
          </a:bodyPr>
          <a:lstStyle/>
          <a:p>
            <a:r>
              <a:rPr lang="en-US" sz="3600">
                <a:highlight>
                  <a:srgbClr val="C0C0C0"/>
                </a:highlight>
              </a:rPr>
              <a:t>Thank you </a:t>
            </a:r>
          </a:p>
          <a:p>
            <a:r>
              <a:rPr lang="en-US" sz="3600">
                <a:highlight>
                  <a:srgbClr val="C0C0C0"/>
                </a:highlight>
              </a:rPr>
              <a:t>for attending the class!!!  </a:t>
            </a:r>
          </a:p>
        </p:txBody>
      </p:sp>
    </p:spTree>
    <p:extLst>
      <p:ext uri="{BB962C8B-B14F-4D97-AF65-F5344CB8AC3E}">
        <p14:creationId xmlns:p14="http://schemas.microsoft.com/office/powerpoint/2010/main" val="3931430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6</a:t>
            </a:fld>
            <a:endParaRPr lang="en-US"/>
          </a:p>
        </p:txBody>
      </p:sp>
      <p:sp>
        <p:nvSpPr>
          <p:cNvPr id="6" name="Title 1">
            <a:extLst>
              <a:ext uri="{FF2B5EF4-FFF2-40B4-BE49-F238E27FC236}">
                <a16:creationId xmlns:a16="http://schemas.microsoft.com/office/drawing/2014/main" id="{23E36B12-4D1B-214B-A233-7A8396BB8BDD}"/>
              </a:ext>
            </a:extLst>
          </p:cNvPr>
          <p:cNvSpPr txBox="1">
            <a:spLocks/>
          </p:cNvSpPr>
          <p:nvPr/>
        </p:nvSpPr>
        <p:spPr>
          <a:xfrm>
            <a:off x="7924801" y="1743415"/>
            <a:ext cx="1076726"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a:t>Image generation</a:t>
            </a:r>
            <a:endParaRPr lang="en-US" sz="1600" dirty="0"/>
          </a:p>
        </p:txBody>
      </p:sp>
      <p:pic>
        <p:nvPicPr>
          <p:cNvPr id="3" name="Picture 2">
            <a:extLst>
              <a:ext uri="{FF2B5EF4-FFF2-40B4-BE49-F238E27FC236}">
                <a16:creationId xmlns:a16="http://schemas.microsoft.com/office/drawing/2014/main" id="{9EAACC9F-0966-A649-BF27-2A3F9BA442B1}"/>
              </a:ext>
            </a:extLst>
          </p:cNvPr>
          <p:cNvPicPr>
            <a:picLocks noChangeAspect="1"/>
          </p:cNvPicPr>
          <p:nvPr/>
        </p:nvPicPr>
        <p:blipFill>
          <a:blip r:embed="rId3"/>
          <a:stretch>
            <a:fillRect/>
          </a:stretch>
        </p:blipFill>
        <p:spPr>
          <a:xfrm>
            <a:off x="142473" y="118722"/>
            <a:ext cx="3249386" cy="3249386"/>
          </a:xfrm>
          <a:prstGeom prst="rect">
            <a:avLst/>
          </a:prstGeom>
        </p:spPr>
      </p:pic>
      <p:sp>
        <p:nvSpPr>
          <p:cNvPr id="7" name="TextBox 6">
            <a:extLst>
              <a:ext uri="{FF2B5EF4-FFF2-40B4-BE49-F238E27FC236}">
                <a16:creationId xmlns:a16="http://schemas.microsoft.com/office/drawing/2014/main" id="{3623266F-B9E3-8B49-8BA9-A5DEAD7B9AA8}"/>
              </a:ext>
            </a:extLst>
          </p:cNvPr>
          <p:cNvSpPr txBox="1"/>
          <p:nvPr/>
        </p:nvSpPr>
        <p:spPr>
          <a:xfrm>
            <a:off x="620486" y="4256314"/>
            <a:ext cx="8108245" cy="369332"/>
          </a:xfrm>
          <a:prstGeom prst="rect">
            <a:avLst/>
          </a:prstGeom>
          <a:noFill/>
        </p:spPr>
        <p:txBody>
          <a:bodyPr wrap="none" rtlCol="0">
            <a:spAutoFit/>
          </a:bodyPr>
          <a:lstStyle/>
          <a:p>
            <a:r>
              <a:rPr lang="en-US" dirty="0"/>
              <a:t>Professor teaching Responsible and Safe AI course at IIIT Hyderabad for 70+ students</a:t>
            </a:r>
          </a:p>
        </p:txBody>
      </p:sp>
      <p:pic>
        <p:nvPicPr>
          <p:cNvPr id="9" name="Picture 8" descr="A person standing in front of a group of people in a classroom&#10;&#10;Description automatically generated">
            <a:extLst>
              <a:ext uri="{FF2B5EF4-FFF2-40B4-BE49-F238E27FC236}">
                <a16:creationId xmlns:a16="http://schemas.microsoft.com/office/drawing/2014/main" id="{4E12FCD0-ACCE-0C42-B5C5-FAA9A0018B91}"/>
              </a:ext>
            </a:extLst>
          </p:cNvPr>
          <p:cNvPicPr>
            <a:picLocks noChangeAspect="1"/>
          </p:cNvPicPr>
          <p:nvPr/>
        </p:nvPicPr>
        <p:blipFill rotWithShape="1">
          <a:blip r:embed="rId4"/>
          <a:srcRect t="19894" b="20001"/>
          <a:stretch/>
        </p:blipFill>
        <p:spPr>
          <a:xfrm>
            <a:off x="3655358" y="276564"/>
            <a:ext cx="2939143" cy="3091544"/>
          </a:xfrm>
          <a:prstGeom prst="rect">
            <a:avLst/>
          </a:prstGeom>
          <a:ln>
            <a:solidFill>
              <a:schemeClr val="tx1"/>
            </a:solidFill>
          </a:ln>
        </p:spPr>
      </p:pic>
    </p:spTree>
    <p:extLst>
      <p:ext uri="{BB962C8B-B14F-4D97-AF65-F5344CB8AC3E}">
        <p14:creationId xmlns:p14="http://schemas.microsoft.com/office/powerpoint/2010/main" val="481950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7</a:t>
            </a:fld>
            <a:endParaRPr lang="en-US"/>
          </a:p>
        </p:txBody>
      </p:sp>
      <p:sp>
        <p:nvSpPr>
          <p:cNvPr id="6" name="Title 1">
            <a:extLst>
              <a:ext uri="{FF2B5EF4-FFF2-40B4-BE49-F238E27FC236}">
                <a16:creationId xmlns:a16="http://schemas.microsoft.com/office/drawing/2014/main" id="{23E36B12-4D1B-214B-A233-7A8396BB8BDD}"/>
              </a:ext>
            </a:extLst>
          </p:cNvPr>
          <p:cNvSpPr txBox="1">
            <a:spLocks/>
          </p:cNvSpPr>
          <p:nvPr/>
        </p:nvSpPr>
        <p:spPr>
          <a:xfrm>
            <a:off x="7924801" y="1743415"/>
            <a:ext cx="1076726"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dirty="0"/>
              <a:t>Video generation 2019</a:t>
            </a:r>
          </a:p>
        </p:txBody>
      </p:sp>
      <p:pic>
        <p:nvPicPr>
          <p:cNvPr id="3" name="Picture 2">
            <a:extLst>
              <a:ext uri="{FF2B5EF4-FFF2-40B4-BE49-F238E27FC236}">
                <a16:creationId xmlns:a16="http://schemas.microsoft.com/office/drawing/2014/main" id="{F058D804-672D-6F43-9BE8-82D918FE54B7}"/>
              </a:ext>
            </a:extLst>
          </p:cNvPr>
          <p:cNvPicPr>
            <a:picLocks noChangeAspect="1"/>
          </p:cNvPicPr>
          <p:nvPr/>
        </p:nvPicPr>
        <p:blipFill>
          <a:blip r:embed="rId2"/>
          <a:stretch>
            <a:fillRect/>
          </a:stretch>
        </p:blipFill>
        <p:spPr>
          <a:xfrm>
            <a:off x="1154603" y="104436"/>
            <a:ext cx="5912181" cy="4936671"/>
          </a:xfrm>
          <a:prstGeom prst="rect">
            <a:avLst/>
          </a:prstGeom>
        </p:spPr>
      </p:pic>
      <p:sp>
        <p:nvSpPr>
          <p:cNvPr id="7" name="TextBox 6">
            <a:extLst>
              <a:ext uri="{FF2B5EF4-FFF2-40B4-BE49-F238E27FC236}">
                <a16:creationId xmlns:a16="http://schemas.microsoft.com/office/drawing/2014/main" id="{1EB0568F-55DD-C443-B365-19613208F58B}"/>
              </a:ext>
            </a:extLst>
          </p:cNvPr>
          <p:cNvSpPr txBox="1"/>
          <p:nvPr/>
        </p:nvSpPr>
        <p:spPr>
          <a:xfrm>
            <a:off x="7138258" y="3336926"/>
            <a:ext cx="2005742" cy="276999"/>
          </a:xfrm>
          <a:prstGeom prst="rect">
            <a:avLst/>
          </a:prstGeom>
          <a:noFill/>
        </p:spPr>
        <p:txBody>
          <a:bodyPr wrap="none" rtlCol="0">
            <a:spAutoFit/>
          </a:bodyPr>
          <a:lstStyle/>
          <a:p>
            <a:r>
              <a:rPr lang="en-US" sz="1200" dirty="0"/>
              <a:t>DeepMind’s DVD-GAN model</a:t>
            </a:r>
          </a:p>
        </p:txBody>
      </p:sp>
    </p:spTree>
    <p:extLst>
      <p:ext uri="{BB962C8B-B14F-4D97-AF65-F5344CB8AC3E}">
        <p14:creationId xmlns:p14="http://schemas.microsoft.com/office/powerpoint/2010/main" val="148734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8</a:t>
            </a:fld>
            <a:endParaRPr lang="en-US"/>
          </a:p>
        </p:txBody>
      </p:sp>
      <p:sp>
        <p:nvSpPr>
          <p:cNvPr id="6" name="Title 1">
            <a:extLst>
              <a:ext uri="{FF2B5EF4-FFF2-40B4-BE49-F238E27FC236}">
                <a16:creationId xmlns:a16="http://schemas.microsoft.com/office/drawing/2014/main" id="{23E36B12-4D1B-214B-A233-7A8396BB8BDD}"/>
              </a:ext>
            </a:extLst>
          </p:cNvPr>
          <p:cNvSpPr txBox="1">
            <a:spLocks/>
          </p:cNvSpPr>
          <p:nvPr/>
        </p:nvSpPr>
        <p:spPr>
          <a:xfrm>
            <a:off x="7924801" y="1743415"/>
            <a:ext cx="1076726"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dirty="0"/>
              <a:t>Video generation Oct 2022</a:t>
            </a:r>
          </a:p>
        </p:txBody>
      </p:sp>
      <p:pic>
        <p:nvPicPr>
          <p:cNvPr id="8" name="51" descr="51">
            <a:hlinkClick r:id="" action="ppaction://media"/>
            <a:extLst>
              <a:ext uri="{FF2B5EF4-FFF2-40B4-BE49-F238E27FC236}">
                <a16:creationId xmlns:a16="http://schemas.microsoft.com/office/drawing/2014/main" id="{37E99DC5-45F0-9C48-B64C-8022BCE5D7E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2476" y="275317"/>
            <a:ext cx="2824995" cy="1694997"/>
          </a:xfrm>
          <a:prstGeom prst="rect">
            <a:avLst/>
          </a:prstGeom>
        </p:spPr>
      </p:pic>
      <p:sp>
        <p:nvSpPr>
          <p:cNvPr id="9" name="TextBox 8">
            <a:extLst>
              <a:ext uri="{FF2B5EF4-FFF2-40B4-BE49-F238E27FC236}">
                <a16:creationId xmlns:a16="http://schemas.microsoft.com/office/drawing/2014/main" id="{35CF91F6-9ABC-9C44-89B5-C9A80BD382D2}"/>
              </a:ext>
            </a:extLst>
          </p:cNvPr>
          <p:cNvSpPr txBox="1"/>
          <p:nvPr/>
        </p:nvSpPr>
        <p:spPr>
          <a:xfrm>
            <a:off x="32128" y="2270454"/>
            <a:ext cx="3243645" cy="338554"/>
          </a:xfrm>
          <a:prstGeom prst="rect">
            <a:avLst/>
          </a:prstGeom>
          <a:noFill/>
        </p:spPr>
        <p:txBody>
          <a:bodyPr wrap="none" rtlCol="0">
            <a:spAutoFit/>
          </a:bodyPr>
          <a:lstStyle/>
          <a:p>
            <a:r>
              <a:rPr lang="en-US" sz="1600" dirty="0"/>
              <a:t>Tiny plant sprout coming out of land </a:t>
            </a:r>
          </a:p>
        </p:txBody>
      </p:sp>
      <p:pic>
        <p:nvPicPr>
          <p:cNvPr id="10" name="25" descr="25">
            <a:hlinkClick r:id="" action="ppaction://media"/>
            <a:extLst>
              <a:ext uri="{FF2B5EF4-FFF2-40B4-BE49-F238E27FC236}">
                <a16:creationId xmlns:a16="http://schemas.microsoft.com/office/drawing/2014/main" id="{DFFC66A3-217A-F641-9E86-C0E18C01F44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074094" y="275317"/>
            <a:ext cx="2824997" cy="1694998"/>
          </a:xfrm>
          <a:prstGeom prst="rect">
            <a:avLst/>
          </a:prstGeom>
        </p:spPr>
      </p:pic>
      <p:sp>
        <p:nvSpPr>
          <p:cNvPr id="11" name="TextBox 10">
            <a:extLst>
              <a:ext uri="{FF2B5EF4-FFF2-40B4-BE49-F238E27FC236}">
                <a16:creationId xmlns:a16="http://schemas.microsoft.com/office/drawing/2014/main" id="{2E1ECE9E-CC21-5543-95B7-399A69559F2D}"/>
              </a:ext>
            </a:extLst>
          </p:cNvPr>
          <p:cNvSpPr txBox="1"/>
          <p:nvPr/>
        </p:nvSpPr>
        <p:spPr>
          <a:xfrm>
            <a:off x="3809471" y="2267184"/>
            <a:ext cx="3168560" cy="338554"/>
          </a:xfrm>
          <a:prstGeom prst="rect">
            <a:avLst/>
          </a:prstGeom>
          <a:noFill/>
        </p:spPr>
        <p:txBody>
          <a:bodyPr wrap="none" rtlCol="0">
            <a:spAutoFit/>
          </a:bodyPr>
          <a:lstStyle/>
          <a:p>
            <a:r>
              <a:rPr lang="en-US" sz="1600" dirty="0"/>
              <a:t>Teddy bear running in New York city</a:t>
            </a:r>
          </a:p>
        </p:txBody>
      </p:sp>
    </p:spTree>
    <p:extLst>
      <p:ext uri="{BB962C8B-B14F-4D97-AF65-F5344CB8AC3E}">
        <p14:creationId xmlns:p14="http://schemas.microsoft.com/office/powerpoint/2010/main" val="169694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34"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3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9</a:t>
            </a:fld>
            <a:endParaRPr lang="en-US"/>
          </a:p>
        </p:txBody>
      </p:sp>
      <p:sp>
        <p:nvSpPr>
          <p:cNvPr id="6" name="Title 1">
            <a:extLst>
              <a:ext uri="{FF2B5EF4-FFF2-40B4-BE49-F238E27FC236}">
                <a16:creationId xmlns:a16="http://schemas.microsoft.com/office/drawing/2014/main" id="{23E36B12-4D1B-214B-A233-7A8396BB8BDD}"/>
              </a:ext>
            </a:extLst>
          </p:cNvPr>
          <p:cNvSpPr txBox="1">
            <a:spLocks/>
          </p:cNvSpPr>
          <p:nvPr/>
        </p:nvSpPr>
        <p:spPr>
          <a:xfrm>
            <a:off x="7924801" y="1743415"/>
            <a:ext cx="1076726" cy="155495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dirty="0"/>
              <a:t>Video Games    2013</a:t>
            </a:r>
          </a:p>
          <a:p>
            <a:r>
              <a:rPr lang="en-US" sz="1600" dirty="0"/>
              <a:t>Pong and Breakout </a:t>
            </a:r>
          </a:p>
          <a:p>
            <a:endParaRPr lang="en-US" sz="1600" dirty="0"/>
          </a:p>
        </p:txBody>
      </p:sp>
      <p:pic>
        <p:nvPicPr>
          <p:cNvPr id="3" name="Picture 2" descr="A screenshot of a video game&#10;&#10;Description automatically generated">
            <a:extLst>
              <a:ext uri="{FF2B5EF4-FFF2-40B4-BE49-F238E27FC236}">
                <a16:creationId xmlns:a16="http://schemas.microsoft.com/office/drawing/2014/main" id="{75D1BD03-0514-6A46-BD70-7F8304639A37}"/>
              </a:ext>
            </a:extLst>
          </p:cNvPr>
          <p:cNvPicPr>
            <a:picLocks noChangeAspect="1"/>
          </p:cNvPicPr>
          <p:nvPr/>
        </p:nvPicPr>
        <p:blipFill>
          <a:blip r:embed="rId2"/>
          <a:stretch>
            <a:fillRect/>
          </a:stretch>
        </p:blipFill>
        <p:spPr>
          <a:xfrm>
            <a:off x="364671" y="643500"/>
            <a:ext cx="8414657" cy="1099915"/>
          </a:xfrm>
          <a:prstGeom prst="rect">
            <a:avLst/>
          </a:prstGeom>
        </p:spPr>
      </p:pic>
    </p:spTree>
    <p:extLst>
      <p:ext uri="{BB962C8B-B14F-4D97-AF65-F5344CB8AC3E}">
        <p14:creationId xmlns:p14="http://schemas.microsoft.com/office/powerpoint/2010/main" val="3915933812"/>
      </p:ext>
    </p:extLst>
  </p:cSld>
  <p:clrMapOvr>
    <a:masterClrMapping/>
  </p:clrMapOvr>
</p:sld>
</file>

<file path=ppt/theme/theme1.xml><?xml version="1.0" encoding="utf-8"?>
<a:theme xmlns:a="http://schemas.openxmlformats.org/drawingml/2006/main" name="DC-PPT-Style2-Widescree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21421</TotalTime>
  <Words>1170</Words>
  <Application>Microsoft Office PowerPoint</Application>
  <PresentationFormat>On-screen Show (16:9)</PresentationFormat>
  <Paragraphs>221</Paragraphs>
  <Slides>58</Slides>
  <Notes>5</Notes>
  <HiddenSlides>0</HiddenSlides>
  <MMClips>7</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DC-PPT-Style2-Widescreen</vt:lpstr>
      <vt:lpstr>CS7.405 Responsible &amp; Safe AI Systems</vt:lpstr>
      <vt:lpstr>What is the current situation? </vt:lpstr>
      <vt:lpstr>AI capabilities </vt:lpstr>
      <vt:lpstr>GANs 2014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Language based tasks </vt:lpstr>
      <vt:lpstr>Language models 2011</vt:lpstr>
      <vt:lpstr>ChatGPT 2022</vt:lpstr>
      <vt:lpstr>Common sense Q&amp;A </vt:lpstr>
      <vt:lpstr>AP exam</vt:lpstr>
      <vt:lpstr>Planning &amp; Strategic thinking </vt:lpstr>
      <vt:lpstr>Acting on instruction / plans </vt:lpstr>
      <vt:lpstr>Similar systems / applications </vt:lpstr>
      <vt:lpstr>Coding: GPT-3 with Codex LM</vt:lpstr>
      <vt:lpstr>Math: Google’s MINERVA model (PaLM variant) </vt:lpstr>
      <vt:lpstr>Math: AlphaTensor</vt:lpstr>
      <vt:lpstr>Life Sciences: AlphaFold2</vt:lpstr>
      <vt:lpstr>This Lecture </vt:lpstr>
      <vt:lpstr>Any connections to class? Outside class? </vt:lpstr>
      <vt:lpstr>PowerPoint Presentation</vt:lpstr>
      <vt:lpstr>PowerPoint Presentation</vt:lpstr>
      <vt:lpstr>PowerPoint Presentation</vt:lpstr>
      <vt:lpstr>PowerPoint Presentation</vt:lpstr>
      <vt:lpstr>Deepfakes </vt:lpstr>
      <vt:lpstr>Deepfakes </vt:lpstr>
      <vt:lpstr>Deepfakes: What goes on behind the scenes; go to colab  </vt:lpstr>
      <vt:lpstr>Lip sync </vt:lpstr>
      <vt:lpstr>Face recognition </vt:lpstr>
      <vt:lpstr>Weaponization / Gaza war </vt:lpstr>
      <vt:lpstr>PowerPoint Presentation</vt:lpstr>
      <vt:lpstr>Errors / Bias in algorithms </vt:lpstr>
      <vt:lpstr>Errors in algorithms </vt:lpstr>
      <vt:lpstr>Errors in algorithms </vt:lpstr>
      <vt:lpstr>What is going on?  </vt:lpstr>
      <vt:lpstr>Others </vt:lpstr>
      <vt:lpstr>Your list of AI risks? </vt:lpstr>
      <vt:lpstr>Malicious use </vt:lpstr>
      <vt:lpstr>Malicious use: Bioterrorism </vt:lpstr>
      <vt:lpstr>Malicious use: ChaosGPT</vt:lpstr>
      <vt:lpstr>Malicious use: ChaosGPT</vt:lpstr>
      <vt:lpstr>Malicious use: ChaosGPT</vt:lpstr>
      <vt:lpstr>Malicious use: ChaosGPT</vt:lpstr>
      <vt:lpstr>Persuasive AI </vt:lpstr>
      <vt:lpstr>Concentration of Power </vt:lpstr>
      <vt:lpstr>Malicious use: Solutions  </vt:lpstr>
      <vt:lpstr>AI race </vt:lpstr>
      <vt:lpstr>AI race: Military  </vt:lpstr>
      <vt:lpstr>AI race: Corporate   </vt:lpstr>
      <vt:lpstr>Activity #3</vt:lpstr>
      <vt:lpstr>PowerPoint Presentation</vt:lpstr>
      <vt:lpstr>PowerPoint Presentation</vt:lpstr>
      <vt:lpstr>PowerPoint Presentation</vt:lpstr>
    </vt:vector>
  </TitlesOfParts>
  <Company>Carnegie Mellon University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PreCog</dc:title>
  <dc:creator>P K</dc:creator>
  <cp:lastModifiedBy>Ponnurangam Kumaraguru</cp:lastModifiedBy>
  <cp:revision>4</cp:revision>
  <cp:lastPrinted>2022-01-04T05:53:04Z</cp:lastPrinted>
  <dcterms:created xsi:type="dcterms:W3CDTF">2015-01-21T16:30:43Z</dcterms:created>
  <dcterms:modified xsi:type="dcterms:W3CDTF">2024-02-01T05:52:42Z</dcterms:modified>
</cp:coreProperties>
</file>